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86" autoAdjust="0"/>
  </p:normalViewPr>
  <p:slideViewPr>
    <p:cSldViewPr snapToGrid="0">
      <p:cViewPr varScale="1">
        <p:scale>
          <a:sx n="88" d="100"/>
          <a:sy n="88" d="100"/>
        </p:scale>
        <p:origin x="14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17CE-FD5B-4DBF-AA50-646B1B27407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6175-29EC-4DEE-AE62-419D0BEB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9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исследованиях, посвященных экстремизму, так же часто фигурируют такие понятия, как: терроризм,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интолерантность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ксенофобия, шовинизм, национализм, расизм, фанатизм, предубеждение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Террорист считает себя «героем», а не преступником. Соответственно, сцены и вопросы подтверждающие преступное деяние совершаемых актов насилия следует подбирать предельно внимательно.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1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ВЫСКАЗЫВАНИЙ НЕ МОЖЕТ БЫТЬ, В СВЯЗИ С РИСКАМИ ДОСРОЧНОГО ИНФОРМИРОВАНИЯ ПРЕСТУПНЫХ ЭЛЕМЕНТОВ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Незнание законом РФ, не освобождает от уголовной ответственности (УК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от 12 мая 2009 г. N 537)</a:t>
            </a:r>
            <a:r>
              <a:rPr lang="ru-RU" baseline="0" dirty="0" smtClean="0"/>
              <a:t>: это касается символики, которую можно встретить на фотографиях, находящихся в открытом доступе, при этом символика эта принадлежит организациям, деятельность которых запрещена на территории РФ.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8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</a:t>
            </a:r>
            <a:r>
              <a:rPr lang="ru-RU" baseline="0" dirty="0" smtClean="0"/>
              <a:t>вобода вероисповедания на территории РФ накладывает определенные ограничения на формулировки вопросов, согласно ФЗ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"О свободе совести и о религиозных объединениях" от 26.09.1997 N 125-ФЗ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73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Соответственно, неблагонадежность проявляется в игнорировании этих правил, вплоть до уголовно наказуемых деяний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Журин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2013). Выявление групп риска, с последующим мониторингом их социальной активности, является хорошим способом профилактики неблагонадежности и экстремизма во всех его формах. Проблема заключается в том, что количество прикладных (экспериментальных) исследований в данной области достаточно немногочисленно по причине ограниченного числа методов исследования.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0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программы </a:t>
            </a:r>
            <a:r>
              <a:rPr lang="en-US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</a:t>
            </a:r>
            <a:r>
              <a:rPr lang="ru-RU" sz="1200" b="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подробно освещена в предыдущем докладе. Моя основная задача рассказать о подборе и апробации стимулов, которые использовались в данной программе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4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Расчет профиля множественного интеллекта (МИ) осуществляют на стадии предварительного тестирования, а диагностика фактора риска (в нашем исследовании – склонности к экстремизму) в процессе предъявления значимых стимулов к исследуемому фактору (экстремизму) на стадии основного тестирования. Предварительное и основное тестирования проводятся последовательно без перерыва. Значимость стимулов, предъявляемых в процессе основного тестирования, пропорциональна приоритетности пар МИ, определенных на предварительном тестировании. Порядок предъявления стимулов для разных типов МИ идентичен в первой и второй части психофизиологического тестирования. Стимулы, предъявляемые на стадии основного тестирования, отражают приоритеты МИ, привязанные к фактору риска (экстремизму). Психологическая составляющая такой компоновки стимулов предполагает, что выявить принадлежность человека к группе риска (в данном случае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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экстремизму) возможно лишь, привязывая стимулы к актуальным жизненным ценностям, индивидуальным способностям и жизненным приоритетам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5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Только в пилотажном тестировании в качестве группы риска изучалась склонность к алкогольной </a:t>
            </a:r>
            <a:r>
              <a:rPr lang="ru-RU" dirty="0" err="1" smtClean="0"/>
              <a:t>аддикции</a:t>
            </a:r>
            <a:r>
              <a:rPr lang="ru-RU" dirty="0" smtClean="0"/>
              <a:t>. В остальном же , принципы подбора стимулов идентичны</a:t>
            </a:r>
            <a:r>
              <a:rPr lang="ru-RU" baseline="0" dirty="0" smtClean="0"/>
              <a:t> принципам выявления лиц, склонных к экстремизму.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9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Анозогнозия</a:t>
            </a:r>
            <a:r>
              <a:rPr lang="ru-RU" dirty="0" smtClean="0"/>
              <a:t>  - весьма частое явление в медицине, в психологии более известное под термином «вытеснение». Вытеснение нежелательной, травмирующей информации из сферы сознательного. Человек, с формирующейся алкогольной зависимостью как правило  длительно вытесняет из сферы сознательного  патологическую тягу к алкоголю, мотивируя это различными социально </a:t>
            </a:r>
            <a:r>
              <a:rPr lang="ru-RU" dirty="0" err="1" smtClean="0"/>
              <a:t>преемлимыми</a:t>
            </a:r>
            <a:r>
              <a:rPr lang="ru-RU" dirty="0" smtClean="0"/>
              <a:t> доводами: 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Пью, как все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Отметить событие</a:t>
            </a:r>
            <a:r>
              <a:rPr lang="ru-RU" baseline="0" dirty="0" smtClean="0"/>
              <a:t> и пр.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Как и террорист, считающий себя не преступником, а «спасителем», «героем» и пр.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Соответственно подбор стимулов должен быть с учетом этой естественной составляющей психики человека: склонность к вытеснению.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5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уже было сказано ранее, принадлежность человека к группе риска определяется путем, привязывая стимулов теста  к актуальным жизненным ценностям, жизненным приоритетам (типам МИ). Соответственно, все вопросы по экстремизму привязаны к типам МИ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т.е.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кому, и что дорого.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9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примера будет рассмотрен творческий тип МИ. В ходе предварительного тестирования, посредством случайного выбора, испытуемому предъявляется одно из 6 утверждений (их количество может быть увеличено), относящихся к диагностике творческого МИ (левый столбец). Затем, исходя из интенсивности реакции испытуемого на предъявленные стимулы, ему предъявляется утверждение из основного списка. В таблице  приведен пример утверждения из основного тестирования, которое предлагается оценить испытуемому, если творческий МИ попал в число лидеров по итогам предварительного тестирования.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Люди имеют разный уровень образования, и часто привлечение фото-стимулов с,</a:t>
            </a:r>
            <a:r>
              <a:rPr lang="ru-RU" baseline="0" dirty="0" smtClean="0"/>
              <a:t> на первый взгляд» известными историческими персонажами может не возыметь эффекта. Их (персонажей) просто не узнают.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175-29EC-4DEE-AE62-419D0BEBFF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2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1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2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0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4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6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6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6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750">
              <a:srgbClr val="C8DEF1"/>
            </a:gs>
            <a:gs pos="91500">
              <a:srgbClr val="C2DAE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C9D9-58FC-4924-9DE3-839713304A8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15FA-0A87-4B15-9484-86DB2233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5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44" y="537627"/>
            <a:ext cx="5976529" cy="4063484"/>
          </a:xfrm>
          <a:prstGeom prst="rect">
            <a:avLst/>
          </a:prstGeom>
          <a:effectLst>
            <a:softEdge rad="1079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308" y="4191000"/>
            <a:ext cx="9144000" cy="164202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АПРОБАЦИЯ СТИМУЛОВ ПРИ АДАПТИВНОМ ТЕСТИРОВАНИИ РАЗЛИЧНЫХ ФОРМ ЭКСТРЕМИЗМА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390" y="5615020"/>
            <a:ext cx="9144000" cy="757205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Николаенко Я.Н. </a:t>
            </a:r>
          </a:p>
          <a:p>
            <a:r>
              <a:rPr lang="ru-RU" dirty="0" err="1" smtClean="0"/>
              <a:t>к.пс.н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5" y="184521"/>
            <a:ext cx="2201091" cy="1348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582" y="184521"/>
            <a:ext cx="2051457" cy="1023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540" y="184521"/>
            <a:ext cx="6623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 </a:t>
            </a:r>
            <a:r>
              <a:rPr lang="ru-RU" sz="2000" b="1" i="1" dirty="0"/>
              <a:t>3-я Международная научно-техническая конференция «Современная психофизиология. Технология </a:t>
            </a:r>
            <a:r>
              <a:rPr lang="ru-RU" sz="2000" b="1" i="1" dirty="0" err="1"/>
              <a:t>виброизображения</a:t>
            </a:r>
            <a:r>
              <a:rPr lang="ru-RU" sz="2000" b="1" i="1" dirty="0"/>
              <a:t> (</a:t>
            </a:r>
            <a:r>
              <a:rPr lang="ru-RU" sz="2000" b="1" i="1" dirty="0" err="1"/>
              <a:t>Vibraimage</a:t>
            </a:r>
            <a:r>
              <a:rPr lang="ru-RU" sz="2000" b="1" i="1" dirty="0"/>
              <a:t>)»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936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0574"/>
            <a:ext cx="1173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Ошибки при подборе стимулов для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NLP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диагностика экстремизма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72" y="1469571"/>
            <a:ext cx="6977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Избыточная ориентация на знание исторических фактов, распознавание исторических персонажей.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0" y="1561012"/>
            <a:ext cx="4271555" cy="32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119" y="440574"/>
            <a:ext cx="109541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Ошибки при подборе стимулов для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NLP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диагностика экстремизма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72" y="1469571"/>
            <a:ext cx="5453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Активация механизма вытеснения сценами чрезмерной жестокости, насилия.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40286" y="1469571"/>
            <a:ext cx="4855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ФОТО НЕ МОЖЕТ БЫТЬ ПРИВЕДЕН ПО ПРИЧИНЕ ЭТИЧЕСКОЙ НЕДОПУСТИМОСТИ ДЕМОНСТРАЦИИ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261" y="440575"/>
            <a:ext cx="109541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Ошибки при подборе стимулов для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NLP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диагностика экстремизма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72" y="1469571"/>
            <a:ext cx="6041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Незнание терминологии, актуальной для лиц вовлеченных в экстремистскую деятельность.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18514" y="1491342"/>
            <a:ext cx="53775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ВЫСКАЗЫВАНИЙ НЕ МОЖЕТ БЫТЬ ПРИВЕДЕН, В СВЯЗИ С РИСКАМИ ДОСРОЧНОГО ИНФОРМИРОВАНИЯ ПРЕСТУПНЫХ ЭЛЕМЕНТОВ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261" y="440575"/>
            <a:ext cx="109541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Ошибки при подборе стимулов для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NLP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диагностика экстремизма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517" y="1674539"/>
            <a:ext cx="609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Использование фото-стимулов, с символикой запрещенной к распространению на территории РФ.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51172" y="1691728"/>
            <a:ext cx="48550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ФОТО НЕ МОЖЕТ БЫТЬ ПРИВЕДЕН В СВЯЗИ С УГОЛОВНОЙ ОТВЕТСТВЕННОСТЬЮ, ЗА РАСПРОСТРАНЕНИЕ НА ТЕРРИТОРИИ РФ СИМВОЛИКИ ЭКСТРЕМИСТСКИХ ОРГАНИЗАЦИЙ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(УК Президента РФ от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12 мая 2009 г. N 537</a:t>
            </a:r>
          </a:p>
        </p:txBody>
      </p:sp>
    </p:spTree>
    <p:extLst>
      <p:ext uri="{BB962C8B-B14F-4D97-AF65-F5344CB8AC3E}">
        <p14:creationId xmlns:p14="http://schemas.microsoft.com/office/powerpoint/2010/main" val="39012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261" y="440575"/>
            <a:ext cx="10954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Ошибки при подборе стимулов для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NLP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диагностика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экстремизма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72" y="1780068"/>
            <a:ext cx="5802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Религиозная тематика вопросов-стимулов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32170" y="1780068"/>
            <a:ext cx="45828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"О свободе совести и о религиозных объединениях" от 26.09.1997 N 125-ФЗ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3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725" y="317211"/>
            <a:ext cx="840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978186"/>
            <a:ext cx="1150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Психологическая составляющая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компоновки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стимулов, используемых в методике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NLP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предполагает выявление лиц группы риска посредством привязки стимулов к актуальным жизненным ценностям, представленным типологическим профилем МИ.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Значимость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стимулов, предъявляемых в процессе основного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тестирования,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пропорциональна приоритетности пар МИ,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согласно предварительному тестированию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Методика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NLP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является перспективным методов диагностики и профилактики различных форм экстремизма. Где,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противодействие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экстремизму,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является объектом психологической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безопасности страны.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Методика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NLP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является простой в эксплуатации и может быть использована сотрудниками правоохранительных органов (ведомственными психологами), а так же различными специалистами служб безопасности РФ</a:t>
            </a:r>
          </a:p>
        </p:txBody>
      </p:sp>
    </p:spTree>
    <p:extLst>
      <p:ext uri="{BB962C8B-B14F-4D97-AF65-F5344CB8AC3E}">
        <p14:creationId xmlns:p14="http://schemas.microsoft.com/office/powerpoint/2010/main" val="6162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978" y="766688"/>
            <a:ext cx="62665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Экстремизм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традиционно определяют как приверженность крайним, преимущественно насильственным, средствам социального воздействия ради достижения целей определенной группы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людей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Екимова, 2017;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Клейберг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2011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Предубеждение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как готовность к реализации собственной враждебности по отношению к кому-либо, основанное исключительно на принадлежности к особой, «избранной» группе лиц.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Екимова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2017;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Почебут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2019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52" y="585415"/>
            <a:ext cx="3307422" cy="5074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4504284"/>
            <a:ext cx="1967050" cy="1975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978" y="216083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ТЕРМИНОЛОГИЯ: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90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978" y="971571"/>
            <a:ext cx="5314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Благонадежность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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отражает набор правил, ценностей и норм поведения, присущих гражданам отдельно взятой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страны</a:t>
            </a:r>
          </a:p>
          <a:p>
            <a:pPr algn="just"/>
            <a:r>
              <a:rPr lang="ru-RU" sz="2400" dirty="0" smtClean="0"/>
              <a:t>			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Журин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2013 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Благонадежный человек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лояльный человек, без предубеждений, с устойчивой  системой норм и правил поведения присущих гражданам отдельно взятой страны</a:t>
            </a:r>
          </a:p>
          <a:p>
            <a:pPr algn="just"/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00978" y="448351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ТЕРМИНОЛОГИЯ: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6" y="1341686"/>
            <a:ext cx="4158343" cy="3118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089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970" y="-83503"/>
            <a:ext cx="1090803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Методы исследования различных форм экстремизма, как категории неблагонадежности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150" y="1242060"/>
            <a:ext cx="10001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адаптивный тип психофизиологического тестирования с целью диагностики, мониторинга и контроля намерений человека.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скрытых и явных форм экстремизма.</a:t>
            </a: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Программа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включает в себя 144 утверждения и 144 зрительных стимула; по 72 на предварительное и основное тестирование; по 6 равнозначных по смысловой нагрузке вопросов на каждый измеряемый параметр.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самого тестирования, из 144 стимулов, испытуемому предъявляется только 24 утверждения, снабженных фото-стимулами, выбор которых обусловлен конструкцией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VibraNLP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6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18" y="49417"/>
            <a:ext cx="10865642" cy="8657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 подбора стимулов для основного тестирования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418" y="915117"/>
            <a:ext cx="1051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Предварительное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тестирование – это расчет профиля МИ. </a:t>
            </a: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выявление явных и скрытых форм экстремизма на основании профиля МИ, на основании приоритета типов МИ. </a:t>
            </a: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 эмоционально ценностной проекции предубеждений экстремистской направленности для ведущего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природного 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8" y="3727978"/>
            <a:ext cx="2486485" cy="2370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8948" y="3575578"/>
            <a:ext cx="5268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Эмоциональный контекст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рассуждений людей группы риска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пасенный кот = гибель охотника (человечества, народов и пр.)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14" y="3795582"/>
            <a:ext cx="3162986" cy="22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7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Пилотное исследование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04208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Проверка наличия связей между группой риска и профилем МИ, на примере склонности к алкогольной зависимости: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7085"/>
            <a:ext cx="10058400" cy="4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Пилотное исследование, на примере алкогольной зависимости. Трудности в подборе стимулов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1428275"/>
            <a:ext cx="5181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Явное сходство персонажей с исследуемой проблемой приведет к активации механизма вытеснения,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анозогнозии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1" y="3257102"/>
            <a:ext cx="4338909" cy="3093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44" y="1153104"/>
            <a:ext cx="3707811" cy="27768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89" y="3257102"/>
            <a:ext cx="3068411" cy="27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077" y="0"/>
            <a:ext cx="1090803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Шкалы опросника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71" y="939798"/>
            <a:ext cx="70599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Экстремизм, в форме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терроризма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уровень идеологических предрассудков, подкрепленный готовностью к личному участию или реальным опытом противоправных действий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террористической направленности.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Экстремизм, в форме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национализма,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-нацизма и расизма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уровень идеологических предрассудков.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Социальная отчужденность: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социальное равнодушие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невмешательство, уровень косвенных идеологических предрассудков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69" y="326972"/>
            <a:ext cx="4178382" cy="2689006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6484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2" y="241909"/>
            <a:ext cx="6135188" cy="6616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2" y="440574"/>
            <a:ext cx="3671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Как это работает?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Пример: в котором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творческий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тип МИ, оказался в числе ведущих.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2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1317</Words>
  <Application>Microsoft Office PowerPoint</Application>
  <PresentationFormat>Широкоэкранный</PresentationFormat>
  <Paragraphs>95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Тема Office</vt:lpstr>
      <vt:lpstr>РАЗРАБОТКА И АПРОБАЦИЯ СТИМУЛОВ ПРИ АДАПТИВНОМ ТЕСТИРОВАНИИ РАЗЛИЧНЫХ ФОРМ ЭКСТРЕМИЗМА </vt:lpstr>
      <vt:lpstr>Презентация PowerPoint</vt:lpstr>
      <vt:lpstr>Презентация PowerPoint</vt:lpstr>
      <vt:lpstr>Методы исследования различных форм экстремизма, как категории неблагонадежности </vt:lpstr>
      <vt:lpstr>Принципы подбора стимулов для основного тестирования:</vt:lpstr>
      <vt:lpstr>Пилотное исследование</vt:lpstr>
      <vt:lpstr>Пилотное исследование, на примере алкогольной зависимости. Трудности в подборе стимулов</vt:lpstr>
      <vt:lpstr>Шкалы опросника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2020-06-23T09:15:59Z</dcterms:created>
  <dcterms:modified xsi:type="dcterms:W3CDTF">2020-06-25T06:45:20Z</dcterms:modified>
</cp:coreProperties>
</file>