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2" userDrawn="1">
          <p15:clr>
            <a:srgbClr val="A4A3A4"/>
          </p15:clr>
        </p15:guide>
        <p15:guide id="2" pos="76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54715" autoAdjust="0"/>
  </p:normalViewPr>
  <p:slideViewPr>
    <p:cSldViewPr snapToGrid="0">
      <p:cViewPr varScale="1">
        <p:scale>
          <a:sx n="59" d="100"/>
          <a:sy n="59" d="100"/>
        </p:scale>
        <p:origin x="768" y="84"/>
      </p:cViewPr>
      <p:guideLst>
        <p:guide orient="horz" pos="4292"/>
        <p:guide pos="76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Рис. 1 Сферы </a:t>
            </a:r>
            <a:r>
              <a:rPr lang="ru-RU" dirty="0"/>
              <a:t>применения ПО </a:t>
            </a:r>
            <a:r>
              <a:rPr lang="en-US" dirty="0"/>
              <a:t>VibraImage</a:t>
            </a:r>
          </a:p>
        </c:rich>
      </c:tx>
      <c:layout>
        <c:manualLayout>
          <c:xMode val="edge"/>
          <c:yMode val="edge"/>
          <c:x val="0.17225339882808688"/>
          <c:y val="0.879953541721954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770978816981531E-3"/>
          <c:y val="8.6669783131780961E-2"/>
          <c:w val="0.93334135006986907"/>
          <c:h val="0.748440638557039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Сферы применения ПО VibraImage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8C04-4B2F-8E0D-268A9C6E75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C04-4B2F-8E0D-268A9C6E75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C04-4B2F-8E0D-268A9C6E75B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8C04-4B2F-8E0D-268A9C6E75B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C04-4B2F-8E0D-268A9C6E75B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8C04-4B2F-8E0D-268A9C6E75B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C04-4B2F-8E0D-268A9C6E75B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8C04-4B2F-8E0D-268A9C6E75B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C04-4B2F-8E0D-268A9C6E75B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C04-4B2F-8E0D-268A9C6E75B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87991538558701"/>
                      <c:h val="0.138056813677210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C04-4B2F-8E0D-268A9C6E75B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C04-4B2F-8E0D-268A9C6E75B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C04-4B2F-8E0D-268A9C6E75B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C04-4B2F-8E0D-268A9C6E75B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C04-4B2F-8E0D-268A9C6E75B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8C04-4B2F-8E0D-268A9C6E75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Безопасность</c:v>
                </c:pt>
                <c:pt idx="1">
                  <c:v>Детекция лжи</c:v>
                </c:pt>
                <c:pt idx="2">
                  <c:v>Профориентация</c:v>
                </c:pt>
                <c:pt idx="3">
                  <c:v>Медицина</c:v>
                </c:pt>
                <c:pt idx="4">
                  <c:v>Спорт</c:v>
                </c:pt>
                <c:pt idx="5">
                  <c:v>Исследования</c:v>
                </c:pt>
                <c:pt idx="6">
                  <c:v>Психология</c:v>
                </c:pt>
                <c:pt idx="7">
                  <c:v>и др.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04-4B2F-8E0D-268A9C6E75B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A15F65-9C86-41FC-8D07-3001C703B6C7}" type="doc">
      <dgm:prSet loTypeId="urn:microsoft.com/office/officeart/2005/8/layout/chevron2" loCatId="process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AB329172-4FB9-45E1-A9D3-8BEF328C87FC}">
      <dgm:prSet phldrT="[Текст]" custT="1"/>
      <dgm:spPr/>
      <dgm:t>
        <a:bodyPr/>
        <a:lstStyle/>
        <a:p>
          <a:r>
            <a:rPr lang="en-US" sz="1400" dirty="0" smtClean="0"/>
            <a:t>I</a:t>
          </a:r>
          <a:endParaRPr lang="ru-RU" sz="1400" dirty="0"/>
        </a:p>
      </dgm:t>
    </dgm:pt>
    <dgm:pt modelId="{07E549A3-1228-4701-AF37-2A0AEF45A853}" type="parTrans" cxnId="{85D436F2-E06D-4596-8F40-49B0AD9BF94F}">
      <dgm:prSet/>
      <dgm:spPr/>
      <dgm:t>
        <a:bodyPr/>
        <a:lstStyle/>
        <a:p>
          <a:endParaRPr lang="ru-RU" sz="1400"/>
        </a:p>
      </dgm:t>
    </dgm:pt>
    <dgm:pt modelId="{261BACE9-B838-4D9F-AEDC-473F63F854F6}" type="sibTrans" cxnId="{85D436F2-E06D-4596-8F40-49B0AD9BF94F}">
      <dgm:prSet/>
      <dgm:spPr/>
      <dgm:t>
        <a:bodyPr/>
        <a:lstStyle/>
        <a:p>
          <a:endParaRPr lang="ru-RU" sz="1400"/>
        </a:p>
      </dgm:t>
    </dgm:pt>
    <dgm:pt modelId="{7932E2C2-F1FD-4EED-9930-53808402AD01}">
      <dgm:prSet phldrT="[Текст]" custT="1"/>
      <dgm:spPr/>
      <dgm:t>
        <a:bodyPr/>
        <a:lstStyle/>
        <a:p>
          <a:r>
            <a:rPr lang="ru-RU" sz="2800" dirty="0" smtClean="0"/>
            <a:t>Разработка идеи продукта</a:t>
          </a:r>
          <a:endParaRPr lang="ru-RU" sz="2800" dirty="0"/>
        </a:p>
      </dgm:t>
    </dgm:pt>
    <dgm:pt modelId="{10AED3B5-05F0-4228-B1DC-C938A4CFAC51}" type="parTrans" cxnId="{2F242E05-C795-4810-BAD6-96054AB82C89}">
      <dgm:prSet/>
      <dgm:spPr/>
      <dgm:t>
        <a:bodyPr/>
        <a:lstStyle/>
        <a:p>
          <a:endParaRPr lang="ru-RU" sz="1400"/>
        </a:p>
      </dgm:t>
    </dgm:pt>
    <dgm:pt modelId="{F6D86941-2118-40EF-90BD-D3ABC9CCD8D0}" type="sibTrans" cxnId="{2F242E05-C795-4810-BAD6-96054AB82C89}">
      <dgm:prSet/>
      <dgm:spPr/>
      <dgm:t>
        <a:bodyPr/>
        <a:lstStyle/>
        <a:p>
          <a:endParaRPr lang="ru-RU" sz="1400"/>
        </a:p>
      </dgm:t>
    </dgm:pt>
    <dgm:pt modelId="{CAAF7DFB-A25E-4E20-B0DC-4A1A3FDE66F5}">
      <dgm:prSet phldrT="[Текст]" custT="1"/>
      <dgm:spPr/>
      <dgm:t>
        <a:bodyPr/>
        <a:lstStyle/>
        <a:p>
          <a:r>
            <a:rPr lang="en-US" sz="1400" dirty="0" smtClean="0"/>
            <a:t>II</a:t>
          </a:r>
          <a:endParaRPr lang="ru-RU" sz="1400" dirty="0"/>
        </a:p>
      </dgm:t>
    </dgm:pt>
    <dgm:pt modelId="{F493F73F-CB77-4793-B762-1023FAF38492}" type="parTrans" cxnId="{3595FF5F-3BCD-4C11-846A-1DEA2DE1A2FC}">
      <dgm:prSet/>
      <dgm:spPr/>
      <dgm:t>
        <a:bodyPr/>
        <a:lstStyle/>
        <a:p>
          <a:endParaRPr lang="ru-RU" sz="1400"/>
        </a:p>
      </dgm:t>
    </dgm:pt>
    <dgm:pt modelId="{3E251769-DD23-44F1-85A9-FD9226118745}" type="sibTrans" cxnId="{3595FF5F-3BCD-4C11-846A-1DEA2DE1A2FC}">
      <dgm:prSet/>
      <dgm:spPr/>
      <dgm:t>
        <a:bodyPr/>
        <a:lstStyle/>
        <a:p>
          <a:endParaRPr lang="ru-RU" sz="1400"/>
        </a:p>
      </dgm:t>
    </dgm:pt>
    <dgm:pt modelId="{5FEEAF8E-FB61-49E4-8E52-76A062FD33BE}">
      <dgm:prSet phldrT="[Текст]" custT="1"/>
      <dgm:spPr/>
      <dgm:t>
        <a:bodyPr/>
        <a:lstStyle/>
        <a:p>
          <a:r>
            <a:rPr lang="ru-RU" sz="2800" dirty="0" smtClean="0"/>
            <a:t>Техническая реализация</a:t>
          </a:r>
          <a:endParaRPr lang="ru-RU" sz="2800" dirty="0"/>
        </a:p>
      </dgm:t>
    </dgm:pt>
    <dgm:pt modelId="{DA4F3EF7-BBFE-4B3D-B64F-9C2B0D8571A1}" type="parTrans" cxnId="{A43F3B0F-BAFB-42EE-A283-885FAA7FE1AF}">
      <dgm:prSet/>
      <dgm:spPr/>
      <dgm:t>
        <a:bodyPr/>
        <a:lstStyle/>
        <a:p>
          <a:endParaRPr lang="ru-RU" sz="1400"/>
        </a:p>
      </dgm:t>
    </dgm:pt>
    <dgm:pt modelId="{4991E4A8-7E5E-45F8-A670-B6659E1A406A}" type="sibTrans" cxnId="{A43F3B0F-BAFB-42EE-A283-885FAA7FE1AF}">
      <dgm:prSet/>
      <dgm:spPr/>
      <dgm:t>
        <a:bodyPr/>
        <a:lstStyle/>
        <a:p>
          <a:endParaRPr lang="ru-RU" sz="1400"/>
        </a:p>
      </dgm:t>
    </dgm:pt>
    <dgm:pt modelId="{68BA1A55-CAA0-4A4D-A631-F4666BE732ED}">
      <dgm:prSet phldrT="[Текст]" custT="1"/>
      <dgm:spPr/>
      <dgm:t>
        <a:bodyPr/>
        <a:lstStyle/>
        <a:p>
          <a:r>
            <a:rPr lang="en-GB" sz="1400" dirty="0" smtClean="0"/>
            <a:t>III</a:t>
          </a:r>
          <a:endParaRPr lang="ru-RU" sz="1400" dirty="0"/>
        </a:p>
      </dgm:t>
    </dgm:pt>
    <dgm:pt modelId="{5210C2A8-673B-4686-9336-CCE875C32220}" type="parTrans" cxnId="{0994E57B-594B-4F4B-85B9-D9AAB9A55464}">
      <dgm:prSet/>
      <dgm:spPr/>
      <dgm:t>
        <a:bodyPr/>
        <a:lstStyle/>
        <a:p>
          <a:endParaRPr lang="ru-RU" sz="1400"/>
        </a:p>
      </dgm:t>
    </dgm:pt>
    <dgm:pt modelId="{C9B30095-9746-484A-A14B-250DEA744945}" type="sibTrans" cxnId="{0994E57B-594B-4F4B-85B9-D9AAB9A55464}">
      <dgm:prSet/>
      <dgm:spPr/>
      <dgm:t>
        <a:bodyPr/>
        <a:lstStyle/>
        <a:p>
          <a:endParaRPr lang="ru-RU" sz="1400"/>
        </a:p>
      </dgm:t>
    </dgm:pt>
    <dgm:pt modelId="{13B5B59B-8CFC-4BFF-8345-AA857C7CB578}">
      <dgm:prSet phldrT="[Текст]" custT="1"/>
      <dgm:spPr/>
      <dgm:t>
        <a:bodyPr/>
        <a:lstStyle/>
        <a:p>
          <a:r>
            <a:rPr lang="ru-RU" sz="2800" dirty="0" smtClean="0"/>
            <a:t>Продвижение продукта на рынке</a:t>
          </a:r>
          <a:endParaRPr lang="ru-RU" sz="2800" dirty="0"/>
        </a:p>
      </dgm:t>
    </dgm:pt>
    <dgm:pt modelId="{AF960ED9-6EF2-4221-93A7-F8389A368D5B}" type="parTrans" cxnId="{D7895853-9E7D-4BA4-834B-D34AC4F94364}">
      <dgm:prSet/>
      <dgm:spPr/>
      <dgm:t>
        <a:bodyPr/>
        <a:lstStyle/>
        <a:p>
          <a:endParaRPr lang="ru-RU" sz="1400"/>
        </a:p>
      </dgm:t>
    </dgm:pt>
    <dgm:pt modelId="{7CB2EC69-B2E3-41C3-9134-870AE0863900}" type="sibTrans" cxnId="{D7895853-9E7D-4BA4-834B-D34AC4F94364}">
      <dgm:prSet/>
      <dgm:spPr/>
      <dgm:t>
        <a:bodyPr/>
        <a:lstStyle/>
        <a:p>
          <a:endParaRPr lang="ru-RU" sz="1400"/>
        </a:p>
      </dgm:t>
    </dgm:pt>
    <dgm:pt modelId="{133308BE-DBBB-4EA0-85F0-B98EFB7C24E3}">
      <dgm:prSet custT="1"/>
      <dgm:spPr/>
      <dgm:t>
        <a:bodyPr/>
        <a:lstStyle/>
        <a:p>
          <a:r>
            <a:rPr lang="en-GB" sz="1400" dirty="0" smtClean="0"/>
            <a:t>IV</a:t>
          </a:r>
          <a:endParaRPr lang="ru-RU" sz="1400" dirty="0"/>
        </a:p>
      </dgm:t>
    </dgm:pt>
    <dgm:pt modelId="{F5F32785-E2D7-4A5E-B2D4-66245ACF12B7}" type="parTrans" cxnId="{90C8DBD1-0EE9-4F5B-B92D-39917E555774}">
      <dgm:prSet/>
      <dgm:spPr/>
      <dgm:t>
        <a:bodyPr/>
        <a:lstStyle/>
        <a:p>
          <a:endParaRPr lang="ru-RU" sz="1400"/>
        </a:p>
      </dgm:t>
    </dgm:pt>
    <dgm:pt modelId="{12D159BC-D39A-44AC-8D5B-8F2CD482F819}" type="sibTrans" cxnId="{90C8DBD1-0EE9-4F5B-B92D-39917E555774}">
      <dgm:prSet/>
      <dgm:spPr/>
      <dgm:t>
        <a:bodyPr/>
        <a:lstStyle/>
        <a:p>
          <a:endParaRPr lang="ru-RU" sz="1400"/>
        </a:p>
      </dgm:t>
    </dgm:pt>
    <dgm:pt modelId="{5F9E5F82-E019-4961-B067-698FEFD6841A}">
      <dgm:prSet custT="1"/>
      <dgm:spPr/>
      <dgm:t>
        <a:bodyPr/>
        <a:lstStyle/>
        <a:p>
          <a:r>
            <a:rPr lang="en-GB" sz="1400" dirty="0" smtClean="0"/>
            <a:t>V</a:t>
          </a:r>
          <a:endParaRPr lang="ru-RU" sz="1400" dirty="0"/>
        </a:p>
      </dgm:t>
    </dgm:pt>
    <dgm:pt modelId="{220C3960-5CF9-4E8E-AB79-EAE9E68D7D7A}" type="parTrans" cxnId="{B469BC30-0E78-400B-B752-FC49035D6B90}">
      <dgm:prSet/>
      <dgm:spPr/>
      <dgm:t>
        <a:bodyPr/>
        <a:lstStyle/>
        <a:p>
          <a:endParaRPr lang="ru-RU" sz="1400"/>
        </a:p>
      </dgm:t>
    </dgm:pt>
    <dgm:pt modelId="{0A40D81B-32D6-4596-BDDC-B4C65BD274FD}" type="sibTrans" cxnId="{B469BC30-0E78-400B-B752-FC49035D6B90}">
      <dgm:prSet/>
      <dgm:spPr/>
      <dgm:t>
        <a:bodyPr/>
        <a:lstStyle/>
        <a:p>
          <a:endParaRPr lang="ru-RU" sz="1400"/>
        </a:p>
      </dgm:t>
    </dgm:pt>
    <dgm:pt modelId="{F6D07A12-4D25-416E-8C0F-B704B40B8D3B}">
      <dgm:prSet custT="1"/>
      <dgm:spPr/>
      <dgm:t>
        <a:bodyPr/>
        <a:lstStyle/>
        <a:p>
          <a:r>
            <a:rPr lang="ru-RU" sz="2800" dirty="0" smtClean="0"/>
            <a:t>Покупка</a:t>
          </a:r>
          <a:endParaRPr lang="ru-RU" sz="2800" dirty="0"/>
        </a:p>
      </dgm:t>
    </dgm:pt>
    <dgm:pt modelId="{25724628-B02D-41C6-BBDE-E9ED0E911756}" type="parTrans" cxnId="{40F3EF7E-9192-46BD-92C1-300393EA91A0}">
      <dgm:prSet/>
      <dgm:spPr/>
      <dgm:t>
        <a:bodyPr/>
        <a:lstStyle/>
        <a:p>
          <a:endParaRPr lang="ru-RU" sz="1400"/>
        </a:p>
      </dgm:t>
    </dgm:pt>
    <dgm:pt modelId="{3B3C5D98-EC33-4733-BCD9-4C1C27900AAA}" type="sibTrans" cxnId="{40F3EF7E-9192-46BD-92C1-300393EA91A0}">
      <dgm:prSet/>
      <dgm:spPr/>
      <dgm:t>
        <a:bodyPr/>
        <a:lstStyle/>
        <a:p>
          <a:endParaRPr lang="ru-RU" sz="1400"/>
        </a:p>
      </dgm:t>
    </dgm:pt>
    <dgm:pt modelId="{AB412EF4-1369-4FF5-AA55-E8B890E75AE5}">
      <dgm:prSet custT="1"/>
      <dgm:spPr/>
      <dgm:t>
        <a:bodyPr/>
        <a:lstStyle/>
        <a:p>
          <a:r>
            <a:rPr lang="ru-RU" sz="2800" dirty="0" smtClean="0"/>
            <a:t>Работа с пользователем после покупки</a:t>
          </a:r>
          <a:endParaRPr lang="ru-RU" sz="2800" dirty="0"/>
        </a:p>
      </dgm:t>
    </dgm:pt>
    <dgm:pt modelId="{7052FF2F-78D1-4523-B3A8-02D172C4E58B}" type="parTrans" cxnId="{5A628EF4-F6BB-4759-9046-962C83059A40}">
      <dgm:prSet/>
      <dgm:spPr/>
      <dgm:t>
        <a:bodyPr/>
        <a:lstStyle/>
        <a:p>
          <a:endParaRPr lang="ru-RU" sz="1400"/>
        </a:p>
      </dgm:t>
    </dgm:pt>
    <dgm:pt modelId="{E89CBEEF-D21E-4015-A68C-F3CC6438265E}" type="sibTrans" cxnId="{5A628EF4-F6BB-4759-9046-962C83059A40}">
      <dgm:prSet/>
      <dgm:spPr/>
      <dgm:t>
        <a:bodyPr/>
        <a:lstStyle/>
        <a:p>
          <a:endParaRPr lang="ru-RU" sz="1400"/>
        </a:p>
      </dgm:t>
    </dgm:pt>
    <dgm:pt modelId="{31611517-8C66-4341-AD9D-22360449C953}" type="pres">
      <dgm:prSet presAssocID="{61A15F65-9C86-41FC-8D07-3001C703B6C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E50903-6375-4F82-90F2-EDD14BFD3750}" type="pres">
      <dgm:prSet presAssocID="{AB329172-4FB9-45E1-A9D3-8BEF328C87FC}" presName="composite" presStyleCnt="0"/>
      <dgm:spPr/>
    </dgm:pt>
    <dgm:pt modelId="{9A86876E-DBD9-4A58-ACA2-4D78781F4B38}" type="pres">
      <dgm:prSet presAssocID="{AB329172-4FB9-45E1-A9D3-8BEF328C87F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FDE9D-09EB-4325-A382-78784E2B1227}" type="pres">
      <dgm:prSet presAssocID="{AB329172-4FB9-45E1-A9D3-8BEF328C87F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400C8-AF99-4240-A376-F81072B85D1E}" type="pres">
      <dgm:prSet presAssocID="{261BACE9-B838-4D9F-AEDC-473F63F854F6}" presName="sp" presStyleCnt="0"/>
      <dgm:spPr/>
    </dgm:pt>
    <dgm:pt modelId="{C65143AF-5D99-477D-ACA9-63F24F3ED2F6}" type="pres">
      <dgm:prSet presAssocID="{CAAF7DFB-A25E-4E20-B0DC-4A1A3FDE66F5}" presName="composite" presStyleCnt="0"/>
      <dgm:spPr/>
    </dgm:pt>
    <dgm:pt modelId="{F8455657-4D86-4D05-BC89-31F09B3B043E}" type="pres">
      <dgm:prSet presAssocID="{CAAF7DFB-A25E-4E20-B0DC-4A1A3FDE66F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4FABA-DA81-414C-9820-99B40337C9D4}" type="pres">
      <dgm:prSet presAssocID="{CAAF7DFB-A25E-4E20-B0DC-4A1A3FDE66F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4D944-9517-417E-B982-C6DC3D8F3663}" type="pres">
      <dgm:prSet presAssocID="{3E251769-DD23-44F1-85A9-FD9226118745}" presName="sp" presStyleCnt="0"/>
      <dgm:spPr/>
    </dgm:pt>
    <dgm:pt modelId="{486F33A3-BDB0-4B30-87C4-C74069C7D6DE}" type="pres">
      <dgm:prSet presAssocID="{68BA1A55-CAA0-4A4D-A631-F4666BE732ED}" presName="composite" presStyleCnt="0"/>
      <dgm:spPr/>
    </dgm:pt>
    <dgm:pt modelId="{5F06B159-37FD-430A-8799-D7AB40BD039A}" type="pres">
      <dgm:prSet presAssocID="{68BA1A55-CAA0-4A4D-A631-F4666BE732ED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C436E-8F85-4793-80F5-09A92C82A982}" type="pres">
      <dgm:prSet presAssocID="{68BA1A55-CAA0-4A4D-A631-F4666BE732ED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A8438-0DE8-48E5-8C44-23A419D213DF}" type="pres">
      <dgm:prSet presAssocID="{C9B30095-9746-484A-A14B-250DEA744945}" presName="sp" presStyleCnt="0"/>
      <dgm:spPr/>
    </dgm:pt>
    <dgm:pt modelId="{20D3616F-7711-4724-B063-974CB186E231}" type="pres">
      <dgm:prSet presAssocID="{133308BE-DBBB-4EA0-85F0-B98EFB7C24E3}" presName="composite" presStyleCnt="0"/>
      <dgm:spPr/>
    </dgm:pt>
    <dgm:pt modelId="{D7F619D3-93E8-4EEC-B765-4DBFC06DA444}" type="pres">
      <dgm:prSet presAssocID="{133308BE-DBBB-4EA0-85F0-B98EFB7C24E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C39CD-B67C-426A-BBE8-4C61ABEFA57E}" type="pres">
      <dgm:prSet presAssocID="{133308BE-DBBB-4EA0-85F0-B98EFB7C24E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3D13A-379C-4F75-AAE5-325014ACA2BD}" type="pres">
      <dgm:prSet presAssocID="{12D159BC-D39A-44AC-8D5B-8F2CD482F819}" presName="sp" presStyleCnt="0"/>
      <dgm:spPr/>
    </dgm:pt>
    <dgm:pt modelId="{8E1A1668-14FF-4134-8467-C1FF3A10F0CD}" type="pres">
      <dgm:prSet presAssocID="{5F9E5F82-E019-4961-B067-698FEFD6841A}" presName="composite" presStyleCnt="0"/>
      <dgm:spPr/>
    </dgm:pt>
    <dgm:pt modelId="{0FDD3DCD-6592-482E-B548-D5A3B877D3CD}" type="pres">
      <dgm:prSet presAssocID="{5F9E5F82-E019-4961-B067-698FEFD6841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37205-3B93-4D66-8C6F-B746417EA616}" type="pres">
      <dgm:prSet presAssocID="{5F9E5F82-E019-4961-B067-698FEFD6841A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349B20-036B-416B-878C-FD15AED825A3}" type="presOf" srcId="{CAAF7DFB-A25E-4E20-B0DC-4A1A3FDE66F5}" destId="{F8455657-4D86-4D05-BC89-31F09B3B043E}" srcOrd="0" destOrd="0" presId="urn:microsoft.com/office/officeart/2005/8/layout/chevron2"/>
    <dgm:cxn modelId="{01E0A403-ACB0-4287-A548-3057E9D67460}" type="presOf" srcId="{133308BE-DBBB-4EA0-85F0-B98EFB7C24E3}" destId="{D7F619D3-93E8-4EEC-B765-4DBFC06DA444}" srcOrd="0" destOrd="0" presId="urn:microsoft.com/office/officeart/2005/8/layout/chevron2"/>
    <dgm:cxn modelId="{85D436F2-E06D-4596-8F40-49B0AD9BF94F}" srcId="{61A15F65-9C86-41FC-8D07-3001C703B6C7}" destId="{AB329172-4FB9-45E1-A9D3-8BEF328C87FC}" srcOrd="0" destOrd="0" parTransId="{07E549A3-1228-4701-AF37-2A0AEF45A853}" sibTransId="{261BACE9-B838-4D9F-AEDC-473F63F854F6}"/>
    <dgm:cxn modelId="{0994E57B-594B-4F4B-85B9-D9AAB9A55464}" srcId="{61A15F65-9C86-41FC-8D07-3001C703B6C7}" destId="{68BA1A55-CAA0-4A4D-A631-F4666BE732ED}" srcOrd="2" destOrd="0" parTransId="{5210C2A8-673B-4686-9336-CCE875C32220}" sibTransId="{C9B30095-9746-484A-A14B-250DEA744945}"/>
    <dgm:cxn modelId="{C414A112-95B1-491A-A27D-F14D61A0B53C}" type="presOf" srcId="{5FEEAF8E-FB61-49E4-8E52-76A062FD33BE}" destId="{5A74FABA-DA81-414C-9820-99B40337C9D4}" srcOrd="0" destOrd="0" presId="urn:microsoft.com/office/officeart/2005/8/layout/chevron2"/>
    <dgm:cxn modelId="{3595FF5F-3BCD-4C11-846A-1DEA2DE1A2FC}" srcId="{61A15F65-9C86-41FC-8D07-3001C703B6C7}" destId="{CAAF7DFB-A25E-4E20-B0DC-4A1A3FDE66F5}" srcOrd="1" destOrd="0" parTransId="{F493F73F-CB77-4793-B762-1023FAF38492}" sibTransId="{3E251769-DD23-44F1-85A9-FD9226118745}"/>
    <dgm:cxn modelId="{E1046747-D6D9-41D6-B1BA-0D1E44A9D558}" type="presOf" srcId="{61A15F65-9C86-41FC-8D07-3001C703B6C7}" destId="{31611517-8C66-4341-AD9D-22360449C953}" srcOrd="0" destOrd="0" presId="urn:microsoft.com/office/officeart/2005/8/layout/chevron2"/>
    <dgm:cxn modelId="{491FB00E-35C2-4D33-933B-2AB22F562575}" type="presOf" srcId="{F6D07A12-4D25-416E-8C0F-B704B40B8D3B}" destId="{5ACC39CD-B67C-426A-BBE8-4C61ABEFA57E}" srcOrd="0" destOrd="0" presId="urn:microsoft.com/office/officeart/2005/8/layout/chevron2"/>
    <dgm:cxn modelId="{5A628EF4-F6BB-4759-9046-962C83059A40}" srcId="{5F9E5F82-E019-4961-B067-698FEFD6841A}" destId="{AB412EF4-1369-4FF5-AA55-E8B890E75AE5}" srcOrd="0" destOrd="0" parTransId="{7052FF2F-78D1-4523-B3A8-02D172C4E58B}" sibTransId="{E89CBEEF-D21E-4015-A68C-F3CC6438265E}"/>
    <dgm:cxn modelId="{5128FEC6-630A-4E09-B559-718C5A61BBBC}" type="presOf" srcId="{68BA1A55-CAA0-4A4D-A631-F4666BE732ED}" destId="{5F06B159-37FD-430A-8799-D7AB40BD039A}" srcOrd="0" destOrd="0" presId="urn:microsoft.com/office/officeart/2005/8/layout/chevron2"/>
    <dgm:cxn modelId="{90C8DBD1-0EE9-4F5B-B92D-39917E555774}" srcId="{61A15F65-9C86-41FC-8D07-3001C703B6C7}" destId="{133308BE-DBBB-4EA0-85F0-B98EFB7C24E3}" srcOrd="3" destOrd="0" parTransId="{F5F32785-E2D7-4A5E-B2D4-66245ACF12B7}" sibTransId="{12D159BC-D39A-44AC-8D5B-8F2CD482F819}"/>
    <dgm:cxn modelId="{40F3EF7E-9192-46BD-92C1-300393EA91A0}" srcId="{133308BE-DBBB-4EA0-85F0-B98EFB7C24E3}" destId="{F6D07A12-4D25-416E-8C0F-B704B40B8D3B}" srcOrd="0" destOrd="0" parTransId="{25724628-B02D-41C6-BBDE-E9ED0E911756}" sibTransId="{3B3C5D98-EC33-4733-BCD9-4C1C27900AAA}"/>
    <dgm:cxn modelId="{D7895853-9E7D-4BA4-834B-D34AC4F94364}" srcId="{68BA1A55-CAA0-4A4D-A631-F4666BE732ED}" destId="{13B5B59B-8CFC-4BFF-8345-AA857C7CB578}" srcOrd="0" destOrd="0" parTransId="{AF960ED9-6EF2-4221-93A7-F8389A368D5B}" sibTransId="{7CB2EC69-B2E3-41C3-9134-870AE0863900}"/>
    <dgm:cxn modelId="{2F242E05-C795-4810-BAD6-96054AB82C89}" srcId="{AB329172-4FB9-45E1-A9D3-8BEF328C87FC}" destId="{7932E2C2-F1FD-4EED-9930-53808402AD01}" srcOrd="0" destOrd="0" parTransId="{10AED3B5-05F0-4228-B1DC-C938A4CFAC51}" sibTransId="{F6D86941-2118-40EF-90BD-D3ABC9CCD8D0}"/>
    <dgm:cxn modelId="{B469BC30-0E78-400B-B752-FC49035D6B90}" srcId="{61A15F65-9C86-41FC-8D07-3001C703B6C7}" destId="{5F9E5F82-E019-4961-B067-698FEFD6841A}" srcOrd="4" destOrd="0" parTransId="{220C3960-5CF9-4E8E-AB79-EAE9E68D7D7A}" sibTransId="{0A40D81B-32D6-4596-BDDC-B4C65BD274FD}"/>
    <dgm:cxn modelId="{181BFF42-5E0E-41B0-A688-3D1936AF211B}" type="presOf" srcId="{5F9E5F82-E019-4961-B067-698FEFD6841A}" destId="{0FDD3DCD-6592-482E-B548-D5A3B877D3CD}" srcOrd="0" destOrd="0" presId="urn:microsoft.com/office/officeart/2005/8/layout/chevron2"/>
    <dgm:cxn modelId="{A941D98B-EFD1-45C5-B708-9904DED95803}" type="presOf" srcId="{7932E2C2-F1FD-4EED-9930-53808402AD01}" destId="{4D9FDE9D-09EB-4325-A382-78784E2B1227}" srcOrd="0" destOrd="0" presId="urn:microsoft.com/office/officeart/2005/8/layout/chevron2"/>
    <dgm:cxn modelId="{CE22A470-7208-4741-8680-6DFE3E8A70A1}" type="presOf" srcId="{13B5B59B-8CFC-4BFF-8345-AA857C7CB578}" destId="{C9FC436E-8F85-4793-80F5-09A92C82A982}" srcOrd="0" destOrd="0" presId="urn:microsoft.com/office/officeart/2005/8/layout/chevron2"/>
    <dgm:cxn modelId="{08838365-BC1D-4A99-8058-BD5924A72203}" type="presOf" srcId="{AB329172-4FB9-45E1-A9D3-8BEF328C87FC}" destId="{9A86876E-DBD9-4A58-ACA2-4D78781F4B38}" srcOrd="0" destOrd="0" presId="urn:microsoft.com/office/officeart/2005/8/layout/chevron2"/>
    <dgm:cxn modelId="{AD473123-B3FA-45F7-B7DD-5474AA93263C}" type="presOf" srcId="{AB412EF4-1369-4FF5-AA55-E8B890E75AE5}" destId="{14537205-3B93-4D66-8C6F-B746417EA616}" srcOrd="0" destOrd="0" presId="urn:microsoft.com/office/officeart/2005/8/layout/chevron2"/>
    <dgm:cxn modelId="{A43F3B0F-BAFB-42EE-A283-885FAA7FE1AF}" srcId="{CAAF7DFB-A25E-4E20-B0DC-4A1A3FDE66F5}" destId="{5FEEAF8E-FB61-49E4-8E52-76A062FD33BE}" srcOrd="0" destOrd="0" parTransId="{DA4F3EF7-BBFE-4B3D-B64F-9C2B0D8571A1}" sibTransId="{4991E4A8-7E5E-45F8-A670-B6659E1A406A}"/>
    <dgm:cxn modelId="{EFFE7B6B-BC01-44B8-841D-F2F0FBDBC66E}" type="presParOf" srcId="{31611517-8C66-4341-AD9D-22360449C953}" destId="{03E50903-6375-4F82-90F2-EDD14BFD3750}" srcOrd="0" destOrd="0" presId="urn:microsoft.com/office/officeart/2005/8/layout/chevron2"/>
    <dgm:cxn modelId="{1C0D5CB7-FAAD-4BB2-8F16-AFFEC896FF47}" type="presParOf" srcId="{03E50903-6375-4F82-90F2-EDD14BFD3750}" destId="{9A86876E-DBD9-4A58-ACA2-4D78781F4B38}" srcOrd="0" destOrd="0" presId="urn:microsoft.com/office/officeart/2005/8/layout/chevron2"/>
    <dgm:cxn modelId="{2A32C86A-674C-4933-90EF-2E6D5F946388}" type="presParOf" srcId="{03E50903-6375-4F82-90F2-EDD14BFD3750}" destId="{4D9FDE9D-09EB-4325-A382-78784E2B1227}" srcOrd="1" destOrd="0" presId="urn:microsoft.com/office/officeart/2005/8/layout/chevron2"/>
    <dgm:cxn modelId="{131FE9BB-4E07-4F51-A0F0-4AEE4388319E}" type="presParOf" srcId="{31611517-8C66-4341-AD9D-22360449C953}" destId="{D5B400C8-AF99-4240-A376-F81072B85D1E}" srcOrd="1" destOrd="0" presId="urn:microsoft.com/office/officeart/2005/8/layout/chevron2"/>
    <dgm:cxn modelId="{01CB304D-42A1-4271-BBC8-043102F166CC}" type="presParOf" srcId="{31611517-8C66-4341-AD9D-22360449C953}" destId="{C65143AF-5D99-477D-ACA9-63F24F3ED2F6}" srcOrd="2" destOrd="0" presId="urn:microsoft.com/office/officeart/2005/8/layout/chevron2"/>
    <dgm:cxn modelId="{82A549CB-22C5-40C1-86EC-DC96BC026720}" type="presParOf" srcId="{C65143AF-5D99-477D-ACA9-63F24F3ED2F6}" destId="{F8455657-4D86-4D05-BC89-31F09B3B043E}" srcOrd="0" destOrd="0" presId="urn:microsoft.com/office/officeart/2005/8/layout/chevron2"/>
    <dgm:cxn modelId="{34306F4D-E9F7-4295-975D-DEAA26C0C16C}" type="presParOf" srcId="{C65143AF-5D99-477D-ACA9-63F24F3ED2F6}" destId="{5A74FABA-DA81-414C-9820-99B40337C9D4}" srcOrd="1" destOrd="0" presId="urn:microsoft.com/office/officeart/2005/8/layout/chevron2"/>
    <dgm:cxn modelId="{24A49B57-C38A-4928-B63B-19D135D0979B}" type="presParOf" srcId="{31611517-8C66-4341-AD9D-22360449C953}" destId="{C854D944-9517-417E-B982-C6DC3D8F3663}" srcOrd="3" destOrd="0" presId="urn:microsoft.com/office/officeart/2005/8/layout/chevron2"/>
    <dgm:cxn modelId="{382F2DCD-9E7B-4E9C-B66D-9568F09D1373}" type="presParOf" srcId="{31611517-8C66-4341-AD9D-22360449C953}" destId="{486F33A3-BDB0-4B30-87C4-C74069C7D6DE}" srcOrd="4" destOrd="0" presId="urn:microsoft.com/office/officeart/2005/8/layout/chevron2"/>
    <dgm:cxn modelId="{D982AEFD-AEF0-4A1C-BA69-4397C62FEECF}" type="presParOf" srcId="{486F33A3-BDB0-4B30-87C4-C74069C7D6DE}" destId="{5F06B159-37FD-430A-8799-D7AB40BD039A}" srcOrd="0" destOrd="0" presId="urn:microsoft.com/office/officeart/2005/8/layout/chevron2"/>
    <dgm:cxn modelId="{F368C59B-DDBF-4BB3-A611-FB6DB8B7A5E6}" type="presParOf" srcId="{486F33A3-BDB0-4B30-87C4-C74069C7D6DE}" destId="{C9FC436E-8F85-4793-80F5-09A92C82A982}" srcOrd="1" destOrd="0" presId="urn:microsoft.com/office/officeart/2005/8/layout/chevron2"/>
    <dgm:cxn modelId="{98F841CE-B9D5-43F4-99CC-DEE5580C32E9}" type="presParOf" srcId="{31611517-8C66-4341-AD9D-22360449C953}" destId="{2BFA8438-0DE8-48E5-8C44-23A419D213DF}" srcOrd="5" destOrd="0" presId="urn:microsoft.com/office/officeart/2005/8/layout/chevron2"/>
    <dgm:cxn modelId="{B0D44E34-5C4A-4E19-B341-92C2EFBCF326}" type="presParOf" srcId="{31611517-8C66-4341-AD9D-22360449C953}" destId="{20D3616F-7711-4724-B063-974CB186E231}" srcOrd="6" destOrd="0" presId="urn:microsoft.com/office/officeart/2005/8/layout/chevron2"/>
    <dgm:cxn modelId="{7B858C1B-6BB8-408A-813F-413CAC7DF1C4}" type="presParOf" srcId="{20D3616F-7711-4724-B063-974CB186E231}" destId="{D7F619D3-93E8-4EEC-B765-4DBFC06DA444}" srcOrd="0" destOrd="0" presId="urn:microsoft.com/office/officeart/2005/8/layout/chevron2"/>
    <dgm:cxn modelId="{59042695-2C0A-4B16-9076-EB2090CCD232}" type="presParOf" srcId="{20D3616F-7711-4724-B063-974CB186E231}" destId="{5ACC39CD-B67C-426A-BBE8-4C61ABEFA57E}" srcOrd="1" destOrd="0" presId="urn:microsoft.com/office/officeart/2005/8/layout/chevron2"/>
    <dgm:cxn modelId="{59E8C992-E5DE-4F8F-9C86-815B27C28BF5}" type="presParOf" srcId="{31611517-8C66-4341-AD9D-22360449C953}" destId="{E983D13A-379C-4F75-AAE5-325014ACA2BD}" srcOrd="7" destOrd="0" presId="urn:microsoft.com/office/officeart/2005/8/layout/chevron2"/>
    <dgm:cxn modelId="{7DC5F9DA-2611-4BB5-A205-7FAD3C77D0B4}" type="presParOf" srcId="{31611517-8C66-4341-AD9D-22360449C953}" destId="{8E1A1668-14FF-4134-8467-C1FF3A10F0CD}" srcOrd="8" destOrd="0" presId="urn:microsoft.com/office/officeart/2005/8/layout/chevron2"/>
    <dgm:cxn modelId="{96B88F66-678F-4788-ABE1-C1C6B90968DA}" type="presParOf" srcId="{8E1A1668-14FF-4134-8467-C1FF3A10F0CD}" destId="{0FDD3DCD-6592-482E-B548-D5A3B877D3CD}" srcOrd="0" destOrd="0" presId="urn:microsoft.com/office/officeart/2005/8/layout/chevron2"/>
    <dgm:cxn modelId="{EF1F8E92-82A9-4E70-A1FF-9CC3AE2D2B98}" type="presParOf" srcId="{8E1A1668-14FF-4134-8467-C1FF3A10F0CD}" destId="{14537205-3B93-4D66-8C6F-B746417EA6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1819CD-1FEC-431F-9CB4-8B04D6AEC254}" type="doc">
      <dgm:prSet loTypeId="urn:microsoft.com/office/officeart/2005/8/layout/h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33B50F5-AA9B-447F-B542-47C9D8E2D41C}">
      <dgm:prSet phldrT="[Текст]"/>
      <dgm:spPr/>
      <dgm:t>
        <a:bodyPr/>
        <a:lstStyle/>
        <a:p>
          <a:r>
            <a:rPr lang="en-GB" dirty="0" smtClean="0"/>
            <a:t>Microsoft</a:t>
          </a:r>
          <a:endParaRPr lang="ru-RU" dirty="0"/>
        </a:p>
      </dgm:t>
    </dgm:pt>
    <dgm:pt modelId="{AE3D2E2A-6C4A-41CF-9A9E-C09435136F28}" type="parTrans" cxnId="{30823C01-238A-45E6-B49F-F09AB61EBD44}">
      <dgm:prSet/>
      <dgm:spPr/>
      <dgm:t>
        <a:bodyPr/>
        <a:lstStyle/>
        <a:p>
          <a:endParaRPr lang="ru-RU"/>
        </a:p>
      </dgm:t>
    </dgm:pt>
    <dgm:pt modelId="{E62DFB54-1CAE-4362-8F88-C83FB99B4EDA}" type="sibTrans" cxnId="{30823C01-238A-45E6-B49F-F09AB61EBD44}">
      <dgm:prSet/>
      <dgm:spPr/>
      <dgm:t>
        <a:bodyPr/>
        <a:lstStyle/>
        <a:p>
          <a:endParaRPr lang="ru-RU"/>
        </a:p>
      </dgm:t>
    </dgm:pt>
    <dgm:pt modelId="{98B69C7E-125E-4AF1-BBB9-BE9E61C6CF8E}">
      <dgm:prSet phldrT="[Текст]" custT="1"/>
      <dgm:spPr/>
      <dgm:t>
        <a:bodyPr rIns="18000"/>
        <a:lstStyle/>
        <a:p>
          <a:pPr>
            <a:spcAft>
              <a:spcPts val="0"/>
            </a:spcAft>
          </a:pPr>
          <a:r>
            <a:rPr lang="ru-RU" sz="2000" dirty="0" smtClean="0"/>
            <a:t>ОС </a:t>
          </a:r>
          <a:r>
            <a:rPr lang="en-GB" sz="2000" dirty="0" smtClean="0"/>
            <a:t>Windows</a:t>
          </a:r>
          <a:endParaRPr lang="ru-RU" sz="2000" dirty="0"/>
        </a:p>
      </dgm:t>
    </dgm:pt>
    <dgm:pt modelId="{DDC4B8B8-B8FC-463A-8D3F-104C04D7ED66}" type="parTrans" cxnId="{C4AB146E-F022-4710-B8A0-376F7AF5115B}">
      <dgm:prSet/>
      <dgm:spPr/>
      <dgm:t>
        <a:bodyPr/>
        <a:lstStyle/>
        <a:p>
          <a:endParaRPr lang="ru-RU"/>
        </a:p>
      </dgm:t>
    </dgm:pt>
    <dgm:pt modelId="{3F631904-2273-43E2-8AF0-AEBABC24497C}" type="sibTrans" cxnId="{C4AB146E-F022-4710-B8A0-376F7AF5115B}">
      <dgm:prSet/>
      <dgm:spPr/>
      <dgm:t>
        <a:bodyPr/>
        <a:lstStyle/>
        <a:p>
          <a:endParaRPr lang="ru-RU"/>
        </a:p>
      </dgm:t>
    </dgm:pt>
    <dgm:pt modelId="{46F6E535-66D2-4D5B-A49A-A21874124965}">
      <dgm:prSet phldrT="[Текст]" custT="1"/>
      <dgm:spPr/>
      <dgm:t>
        <a:bodyPr rIns="18000"/>
        <a:lstStyle/>
        <a:p>
          <a:pPr>
            <a:spcAft>
              <a:spcPts val="0"/>
            </a:spcAft>
          </a:pPr>
          <a:r>
            <a:rPr lang="en-GB" sz="2000" dirty="0" smtClean="0"/>
            <a:t>Office</a:t>
          </a:r>
          <a:endParaRPr lang="ru-RU" sz="2000" dirty="0"/>
        </a:p>
      </dgm:t>
    </dgm:pt>
    <dgm:pt modelId="{C7011644-C0CB-4245-BAEB-28BCFCFE9C52}" type="parTrans" cxnId="{FF6D9407-A9CE-4B91-84BF-D13F494562AE}">
      <dgm:prSet/>
      <dgm:spPr/>
      <dgm:t>
        <a:bodyPr/>
        <a:lstStyle/>
        <a:p>
          <a:endParaRPr lang="ru-RU"/>
        </a:p>
      </dgm:t>
    </dgm:pt>
    <dgm:pt modelId="{4DBCC822-E894-48BC-A3E9-3C8801DC138E}" type="sibTrans" cxnId="{FF6D9407-A9CE-4B91-84BF-D13F494562AE}">
      <dgm:prSet/>
      <dgm:spPr/>
      <dgm:t>
        <a:bodyPr/>
        <a:lstStyle/>
        <a:p>
          <a:endParaRPr lang="ru-RU"/>
        </a:p>
      </dgm:t>
    </dgm:pt>
    <dgm:pt modelId="{A2392E5A-6FAB-430F-A633-A459318B26A5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Я</a:t>
          </a:r>
          <a:r>
            <a:rPr lang="ru-RU" dirty="0" smtClean="0"/>
            <a:t>ндекс</a:t>
          </a:r>
          <a:endParaRPr lang="ru-RU" dirty="0"/>
        </a:p>
      </dgm:t>
    </dgm:pt>
    <dgm:pt modelId="{7C84A44A-9BD6-4EFB-BB1F-011D8C40A8D3}" type="parTrans" cxnId="{160F90EE-AD66-4A74-B5C9-529848BF6C20}">
      <dgm:prSet/>
      <dgm:spPr/>
      <dgm:t>
        <a:bodyPr/>
        <a:lstStyle/>
        <a:p>
          <a:endParaRPr lang="ru-RU"/>
        </a:p>
      </dgm:t>
    </dgm:pt>
    <dgm:pt modelId="{519D1816-C1BF-41A2-9F31-BC95687A165B}" type="sibTrans" cxnId="{160F90EE-AD66-4A74-B5C9-529848BF6C20}">
      <dgm:prSet/>
      <dgm:spPr/>
      <dgm:t>
        <a:bodyPr/>
        <a:lstStyle/>
        <a:p>
          <a:endParaRPr lang="ru-RU"/>
        </a:p>
      </dgm:t>
    </dgm:pt>
    <dgm:pt modelId="{76350298-41E3-40B9-94F3-1FC955A410E3}">
      <dgm:prSet phldrT="[Текст]" custT="1"/>
      <dgm:spPr/>
      <dgm:t>
        <a:bodyPr rIns="18000"/>
        <a:lstStyle/>
        <a:p>
          <a:pPr>
            <a:spcAft>
              <a:spcPts val="0"/>
            </a:spcAft>
          </a:pPr>
          <a:r>
            <a:rPr lang="ru-RU" sz="2000" dirty="0" smtClean="0"/>
            <a:t>Поиск</a:t>
          </a:r>
          <a:endParaRPr lang="ru-RU" sz="2000" dirty="0"/>
        </a:p>
      </dgm:t>
    </dgm:pt>
    <dgm:pt modelId="{57E6F10A-63A2-4561-A066-83749DCF4283}" type="parTrans" cxnId="{1AA23E02-B2DF-4CFA-B511-82A760478F7D}">
      <dgm:prSet/>
      <dgm:spPr/>
      <dgm:t>
        <a:bodyPr/>
        <a:lstStyle/>
        <a:p>
          <a:endParaRPr lang="ru-RU"/>
        </a:p>
      </dgm:t>
    </dgm:pt>
    <dgm:pt modelId="{31FC93CB-B151-4056-9767-2C152F1A4A84}" type="sibTrans" cxnId="{1AA23E02-B2DF-4CFA-B511-82A760478F7D}">
      <dgm:prSet/>
      <dgm:spPr/>
      <dgm:t>
        <a:bodyPr/>
        <a:lstStyle/>
        <a:p>
          <a:endParaRPr lang="ru-RU"/>
        </a:p>
      </dgm:t>
    </dgm:pt>
    <dgm:pt modelId="{6AB5B089-10B2-4ED6-B60A-8A7C777A5489}">
      <dgm:prSet phldrT="[Текст]"/>
      <dgm:spPr/>
      <dgm:t>
        <a:bodyPr/>
        <a:lstStyle/>
        <a:p>
          <a:r>
            <a:rPr lang="en-GB" dirty="0" smtClean="0">
              <a:solidFill>
                <a:srgbClr val="0070C0"/>
              </a:solidFill>
            </a:rPr>
            <a:t>TeamViewer</a:t>
          </a:r>
          <a:endParaRPr lang="ru-RU" dirty="0">
            <a:solidFill>
              <a:srgbClr val="0070C0"/>
            </a:solidFill>
          </a:endParaRPr>
        </a:p>
      </dgm:t>
    </dgm:pt>
    <dgm:pt modelId="{B66BDE7A-EA50-48FF-8849-427A5927DF26}" type="parTrans" cxnId="{22868144-75CE-4CAA-ACA5-7D1FB212CC1C}">
      <dgm:prSet/>
      <dgm:spPr/>
      <dgm:t>
        <a:bodyPr/>
        <a:lstStyle/>
        <a:p>
          <a:endParaRPr lang="ru-RU"/>
        </a:p>
      </dgm:t>
    </dgm:pt>
    <dgm:pt modelId="{6443A54F-4D04-4750-8765-F59B10CC1F91}" type="sibTrans" cxnId="{22868144-75CE-4CAA-ACA5-7D1FB212CC1C}">
      <dgm:prSet/>
      <dgm:spPr/>
      <dgm:t>
        <a:bodyPr/>
        <a:lstStyle/>
        <a:p>
          <a:endParaRPr lang="ru-RU"/>
        </a:p>
      </dgm:t>
    </dgm:pt>
    <dgm:pt modelId="{74126890-856B-4500-90C0-4972F491008F}">
      <dgm:prSet phldrT="[Текст]" custT="1"/>
      <dgm:spPr/>
      <dgm:t>
        <a:bodyPr rIns="18000"/>
        <a:lstStyle/>
        <a:p>
          <a:r>
            <a:rPr lang="ru-RU" sz="2000" dirty="0" smtClean="0"/>
            <a:t>Удаленный рабочий стол</a:t>
          </a:r>
          <a:endParaRPr lang="ru-RU" sz="2000" dirty="0"/>
        </a:p>
      </dgm:t>
    </dgm:pt>
    <dgm:pt modelId="{8B628132-4187-41DF-B489-B0FAC7D4CA71}" type="parTrans" cxnId="{FD17F1BE-E0E8-4900-9B15-8D1CCF491A43}">
      <dgm:prSet/>
      <dgm:spPr/>
      <dgm:t>
        <a:bodyPr/>
        <a:lstStyle/>
        <a:p>
          <a:endParaRPr lang="ru-RU"/>
        </a:p>
      </dgm:t>
    </dgm:pt>
    <dgm:pt modelId="{FC3D5D5A-3126-4D78-BC95-3D9AB53B1852}" type="sibTrans" cxnId="{FD17F1BE-E0E8-4900-9B15-8D1CCF491A43}">
      <dgm:prSet/>
      <dgm:spPr/>
      <dgm:t>
        <a:bodyPr/>
        <a:lstStyle/>
        <a:p>
          <a:endParaRPr lang="ru-RU"/>
        </a:p>
      </dgm:t>
    </dgm:pt>
    <dgm:pt modelId="{9D4B03AE-CE01-43A4-AB8E-17BD7A13C43B}">
      <dgm:prSet/>
      <dgm:spPr/>
      <dgm:t>
        <a:bodyPr/>
        <a:lstStyle/>
        <a:p>
          <a:r>
            <a:rPr lang="en-GB" dirty="0" err="1" smtClean="0"/>
            <a:t>FaceApp</a:t>
          </a:r>
          <a:endParaRPr lang="ru-RU" dirty="0"/>
        </a:p>
      </dgm:t>
    </dgm:pt>
    <dgm:pt modelId="{4AD61DD6-C315-4931-AA57-8B1A13F6B683}" type="parTrans" cxnId="{5183A9CB-B050-44FA-821D-0961A9010DC0}">
      <dgm:prSet/>
      <dgm:spPr/>
      <dgm:t>
        <a:bodyPr/>
        <a:lstStyle/>
        <a:p>
          <a:endParaRPr lang="ru-RU"/>
        </a:p>
      </dgm:t>
    </dgm:pt>
    <dgm:pt modelId="{7092EBA1-AF09-47FA-8EF5-AB27E4FE91AF}" type="sibTrans" cxnId="{5183A9CB-B050-44FA-821D-0961A9010DC0}">
      <dgm:prSet/>
      <dgm:spPr/>
      <dgm:t>
        <a:bodyPr/>
        <a:lstStyle/>
        <a:p>
          <a:endParaRPr lang="ru-RU"/>
        </a:p>
      </dgm:t>
    </dgm:pt>
    <dgm:pt modelId="{5E15D377-75B8-481D-ADDF-1AA726E3FB3C}">
      <dgm:prSet phldrT="[Текст]" custT="1"/>
      <dgm:spPr/>
      <dgm:t>
        <a:bodyPr rIns="18000"/>
        <a:lstStyle/>
        <a:p>
          <a:pPr>
            <a:spcAft>
              <a:spcPts val="0"/>
            </a:spcAft>
          </a:pPr>
          <a:r>
            <a:rPr lang="en-GB" sz="2000" dirty="0" smtClean="0"/>
            <a:t>Visual Studio</a:t>
          </a:r>
          <a:endParaRPr lang="ru-RU" sz="2000" dirty="0"/>
        </a:p>
      </dgm:t>
    </dgm:pt>
    <dgm:pt modelId="{4974BB80-908F-4AC9-B35C-20112262E6FE}" type="parTrans" cxnId="{4979B5B3-EAFE-4CFC-9396-71690F5B33CA}">
      <dgm:prSet/>
      <dgm:spPr/>
      <dgm:t>
        <a:bodyPr/>
        <a:lstStyle/>
        <a:p>
          <a:endParaRPr lang="ru-RU"/>
        </a:p>
      </dgm:t>
    </dgm:pt>
    <dgm:pt modelId="{373CB2E4-7474-4818-98B8-A3F4ECC95ABE}" type="sibTrans" cxnId="{4979B5B3-EAFE-4CFC-9396-71690F5B33CA}">
      <dgm:prSet/>
      <dgm:spPr/>
      <dgm:t>
        <a:bodyPr/>
        <a:lstStyle/>
        <a:p>
          <a:endParaRPr lang="ru-RU"/>
        </a:p>
      </dgm:t>
    </dgm:pt>
    <dgm:pt modelId="{44879FEA-A0BB-41DA-BA08-56C81C675E16}">
      <dgm:prSet phldrT="[Текст]" custT="1"/>
      <dgm:spPr/>
      <dgm:t>
        <a:bodyPr rIns="18000"/>
        <a:lstStyle/>
        <a:p>
          <a:pPr>
            <a:spcAft>
              <a:spcPts val="0"/>
            </a:spcAft>
          </a:pPr>
          <a:r>
            <a:rPr lang="ru-RU" sz="2000" dirty="0" smtClean="0"/>
            <a:t>и др.</a:t>
          </a:r>
          <a:endParaRPr lang="ru-RU" sz="2000" dirty="0"/>
        </a:p>
      </dgm:t>
    </dgm:pt>
    <dgm:pt modelId="{5F666C39-044F-49BF-B958-46519B57389B}" type="parTrans" cxnId="{C6A13FF1-EECE-4E39-BBE7-C36E61B6896D}">
      <dgm:prSet/>
      <dgm:spPr/>
      <dgm:t>
        <a:bodyPr/>
        <a:lstStyle/>
        <a:p>
          <a:endParaRPr lang="ru-RU"/>
        </a:p>
      </dgm:t>
    </dgm:pt>
    <dgm:pt modelId="{DD754C2D-AA4A-4963-8DDC-8839E1516C93}" type="sibTrans" cxnId="{C6A13FF1-EECE-4E39-BBE7-C36E61B6896D}">
      <dgm:prSet/>
      <dgm:spPr/>
      <dgm:t>
        <a:bodyPr/>
        <a:lstStyle/>
        <a:p>
          <a:endParaRPr lang="ru-RU"/>
        </a:p>
      </dgm:t>
    </dgm:pt>
    <dgm:pt modelId="{F49145C0-9919-4755-A00A-DE6C137E3B4A}">
      <dgm:prSet phldrT="[Текст]" custT="1"/>
      <dgm:spPr/>
      <dgm:t>
        <a:bodyPr rIns="18000"/>
        <a:lstStyle/>
        <a:p>
          <a:pPr>
            <a:spcAft>
              <a:spcPts val="0"/>
            </a:spcAft>
          </a:pPr>
          <a:endParaRPr lang="ru-RU" sz="2200" b="0" dirty="0"/>
        </a:p>
      </dgm:t>
    </dgm:pt>
    <dgm:pt modelId="{DF2F5499-8E06-43BB-8E98-A8BB4481C12E}" type="parTrans" cxnId="{482B13B5-52A3-4719-9998-011CEC93FC5B}">
      <dgm:prSet/>
      <dgm:spPr/>
      <dgm:t>
        <a:bodyPr/>
        <a:lstStyle/>
        <a:p>
          <a:endParaRPr lang="ru-RU"/>
        </a:p>
      </dgm:t>
    </dgm:pt>
    <dgm:pt modelId="{CA4BACFA-2BC2-4CE1-A364-0A4D2FD629B6}" type="sibTrans" cxnId="{482B13B5-52A3-4719-9998-011CEC93FC5B}">
      <dgm:prSet/>
      <dgm:spPr/>
      <dgm:t>
        <a:bodyPr/>
        <a:lstStyle/>
        <a:p>
          <a:endParaRPr lang="ru-RU"/>
        </a:p>
      </dgm:t>
    </dgm:pt>
    <dgm:pt modelId="{4616440C-42D3-48E8-8CCE-73C79C4EA08C}">
      <dgm:prSet phldrT="[Текст]" custT="1"/>
      <dgm:spPr/>
      <dgm:t>
        <a:bodyPr rIns="18000"/>
        <a:lstStyle/>
        <a:p>
          <a:pPr>
            <a:spcAft>
              <a:spcPts val="0"/>
            </a:spcAft>
          </a:pPr>
          <a:r>
            <a:rPr lang="ru-RU" sz="2000" dirty="0" smtClean="0"/>
            <a:t>Новости</a:t>
          </a:r>
          <a:endParaRPr lang="ru-RU" sz="2000" dirty="0"/>
        </a:p>
      </dgm:t>
    </dgm:pt>
    <dgm:pt modelId="{B0F522DE-35CC-4D5C-A87D-15FE121E6164}" type="parTrans" cxnId="{B1CB8D1F-2BE5-4FFA-AB7A-3C9619AC928E}">
      <dgm:prSet/>
      <dgm:spPr/>
      <dgm:t>
        <a:bodyPr/>
        <a:lstStyle/>
        <a:p>
          <a:endParaRPr lang="ru-RU"/>
        </a:p>
      </dgm:t>
    </dgm:pt>
    <dgm:pt modelId="{E0E0A62B-1243-4C07-96E8-31829BDA62F6}" type="sibTrans" cxnId="{B1CB8D1F-2BE5-4FFA-AB7A-3C9619AC928E}">
      <dgm:prSet/>
      <dgm:spPr/>
      <dgm:t>
        <a:bodyPr/>
        <a:lstStyle/>
        <a:p>
          <a:endParaRPr lang="ru-RU"/>
        </a:p>
      </dgm:t>
    </dgm:pt>
    <dgm:pt modelId="{0822B9EF-BD05-4195-BBEF-8E7259F2D051}">
      <dgm:prSet phldrT="[Текст]" custT="1"/>
      <dgm:spPr/>
      <dgm:t>
        <a:bodyPr rIns="18000"/>
        <a:lstStyle/>
        <a:p>
          <a:pPr>
            <a:spcAft>
              <a:spcPts val="0"/>
            </a:spcAft>
          </a:pPr>
          <a:r>
            <a:rPr lang="ru-RU" sz="2000" dirty="0" smtClean="0"/>
            <a:t>Почта</a:t>
          </a:r>
          <a:endParaRPr lang="ru-RU" sz="2000" dirty="0"/>
        </a:p>
      </dgm:t>
    </dgm:pt>
    <dgm:pt modelId="{4ED9BAE2-E63A-4F66-AFD6-F81770C3A8A1}" type="parTrans" cxnId="{0E22849C-DA23-412E-9849-A2A8A6016051}">
      <dgm:prSet/>
      <dgm:spPr/>
      <dgm:t>
        <a:bodyPr/>
        <a:lstStyle/>
        <a:p>
          <a:endParaRPr lang="ru-RU"/>
        </a:p>
      </dgm:t>
    </dgm:pt>
    <dgm:pt modelId="{04A2D202-CA41-4FF0-9E0C-F08941003D92}" type="sibTrans" cxnId="{0E22849C-DA23-412E-9849-A2A8A6016051}">
      <dgm:prSet/>
      <dgm:spPr/>
      <dgm:t>
        <a:bodyPr/>
        <a:lstStyle/>
        <a:p>
          <a:endParaRPr lang="ru-RU"/>
        </a:p>
      </dgm:t>
    </dgm:pt>
    <dgm:pt modelId="{A6435E39-94A0-42EA-B953-AE047199A9C3}">
      <dgm:prSet phldrT="[Текст]" custT="1"/>
      <dgm:spPr/>
      <dgm:t>
        <a:bodyPr rIns="18000"/>
        <a:lstStyle/>
        <a:p>
          <a:pPr>
            <a:spcAft>
              <a:spcPts val="0"/>
            </a:spcAft>
          </a:pPr>
          <a:r>
            <a:rPr lang="ru-RU" sz="2000" dirty="0" smtClean="0"/>
            <a:t>Музыка</a:t>
          </a:r>
          <a:endParaRPr lang="ru-RU" sz="2000" dirty="0"/>
        </a:p>
      </dgm:t>
    </dgm:pt>
    <dgm:pt modelId="{BA5B457C-1665-4FAE-B481-E52830BA38E8}" type="parTrans" cxnId="{A6B1AC92-B4CB-4842-9E60-EB372ABA7585}">
      <dgm:prSet/>
      <dgm:spPr/>
      <dgm:t>
        <a:bodyPr/>
        <a:lstStyle/>
        <a:p>
          <a:endParaRPr lang="ru-RU"/>
        </a:p>
      </dgm:t>
    </dgm:pt>
    <dgm:pt modelId="{7FF2E866-1EE0-4C34-8A94-BC5DF66447E9}" type="sibTrans" cxnId="{A6B1AC92-B4CB-4842-9E60-EB372ABA7585}">
      <dgm:prSet/>
      <dgm:spPr/>
      <dgm:t>
        <a:bodyPr/>
        <a:lstStyle/>
        <a:p>
          <a:endParaRPr lang="ru-RU"/>
        </a:p>
      </dgm:t>
    </dgm:pt>
    <dgm:pt modelId="{3BA0E136-ACA1-4E5D-84BB-F5844063B691}">
      <dgm:prSet phldrT="[Текст]" custT="1"/>
      <dgm:spPr/>
      <dgm:t>
        <a:bodyPr rIns="18000"/>
        <a:lstStyle/>
        <a:p>
          <a:pPr>
            <a:spcAft>
              <a:spcPts val="0"/>
            </a:spcAft>
          </a:pPr>
          <a:r>
            <a:rPr lang="ru-RU" sz="2000" dirty="0" smtClean="0"/>
            <a:t>и др.</a:t>
          </a:r>
          <a:endParaRPr lang="ru-RU" sz="2000" dirty="0"/>
        </a:p>
      </dgm:t>
    </dgm:pt>
    <dgm:pt modelId="{7E6F1B95-6BE9-47C2-8BF2-87EA0C627593}" type="parTrans" cxnId="{DFC27756-304E-4D9D-B8DC-A582FA302098}">
      <dgm:prSet/>
      <dgm:spPr/>
      <dgm:t>
        <a:bodyPr/>
        <a:lstStyle/>
        <a:p>
          <a:endParaRPr lang="ru-RU"/>
        </a:p>
      </dgm:t>
    </dgm:pt>
    <dgm:pt modelId="{8D266F77-AEC1-4FCC-9020-6FC18F429FEA}" type="sibTrans" cxnId="{DFC27756-304E-4D9D-B8DC-A582FA302098}">
      <dgm:prSet/>
      <dgm:spPr/>
      <dgm:t>
        <a:bodyPr/>
        <a:lstStyle/>
        <a:p>
          <a:endParaRPr lang="ru-RU"/>
        </a:p>
      </dgm:t>
    </dgm:pt>
    <dgm:pt modelId="{2BA9392E-86BE-4E27-B2E5-1C355847DF37}">
      <dgm:prSet phldrT="[Текст]" custT="1"/>
      <dgm:spPr/>
      <dgm:t>
        <a:bodyPr rIns="18000"/>
        <a:lstStyle/>
        <a:p>
          <a:pPr>
            <a:spcAft>
              <a:spcPts val="0"/>
            </a:spcAft>
          </a:pPr>
          <a:r>
            <a:rPr lang="en-GB" sz="2000" dirty="0" smtClean="0"/>
            <a:t>Int. Explorer</a:t>
          </a:r>
          <a:endParaRPr lang="ru-RU" sz="2000" dirty="0"/>
        </a:p>
      </dgm:t>
    </dgm:pt>
    <dgm:pt modelId="{A43998CE-2C57-4046-BD9D-8C269D3A55C3}" type="parTrans" cxnId="{46252FFA-0C4F-4479-9E36-283E2518E794}">
      <dgm:prSet/>
      <dgm:spPr/>
      <dgm:t>
        <a:bodyPr/>
        <a:lstStyle/>
        <a:p>
          <a:endParaRPr lang="ru-RU"/>
        </a:p>
      </dgm:t>
    </dgm:pt>
    <dgm:pt modelId="{BD706B50-1C3F-4D1D-A8C1-C56A4FB11FA3}" type="sibTrans" cxnId="{46252FFA-0C4F-4479-9E36-283E2518E794}">
      <dgm:prSet/>
      <dgm:spPr/>
      <dgm:t>
        <a:bodyPr/>
        <a:lstStyle/>
        <a:p>
          <a:endParaRPr lang="ru-RU"/>
        </a:p>
      </dgm:t>
    </dgm:pt>
    <dgm:pt modelId="{8EC5DE2D-4881-45CC-BBB1-3CF081CEE858}">
      <dgm:prSet custT="1"/>
      <dgm:spPr/>
      <dgm:t>
        <a:bodyPr/>
        <a:lstStyle/>
        <a:p>
          <a:r>
            <a:rPr lang="ru-RU" sz="2000" dirty="0" err="1" smtClean="0"/>
            <a:t>Преобразо-вание</a:t>
          </a:r>
          <a:r>
            <a:rPr lang="ru-RU" sz="2000" dirty="0" smtClean="0"/>
            <a:t> лиц на фото</a:t>
          </a:r>
          <a:endParaRPr lang="ru-RU" sz="2000" dirty="0"/>
        </a:p>
      </dgm:t>
    </dgm:pt>
    <dgm:pt modelId="{BB3EAA80-0A68-4795-84C9-08919EE72148}" type="sibTrans" cxnId="{4E21D52C-7906-4A8B-8A8C-136456B2EEB6}">
      <dgm:prSet/>
      <dgm:spPr/>
      <dgm:t>
        <a:bodyPr/>
        <a:lstStyle/>
        <a:p>
          <a:endParaRPr lang="ru-RU"/>
        </a:p>
      </dgm:t>
    </dgm:pt>
    <dgm:pt modelId="{F3DF00AE-E281-4CD6-BE5F-CBC3F2B33303}" type="parTrans" cxnId="{4E21D52C-7906-4A8B-8A8C-136456B2EEB6}">
      <dgm:prSet/>
      <dgm:spPr/>
      <dgm:t>
        <a:bodyPr/>
        <a:lstStyle/>
        <a:p>
          <a:endParaRPr lang="ru-RU"/>
        </a:p>
      </dgm:t>
    </dgm:pt>
    <dgm:pt modelId="{50293338-9BA9-4B07-B131-C8CE13EAEAA6}">
      <dgm:prSet/>
      <dgm:spPr/>
      <dgm:t>
        <a:bodyPr/>
        <a:lstStyle/>
        <a:p>
          <a:endParaRPr lang="ru-RU" sz="1600" dirty="0"/>
        </a:p>
      </dgm:t>
    </dgm:pt>
    <dgm:pt modelId="{C2692FE6-96DF-4009-9039-C30ECF1D7117}" type="sibTrans" cxnId="{1A2D7174-6F38-4FA9-A76F-DB0A26424274}">
      <dgm:prSet/>
      <dgm:spPr/>
      <dgm:t>
        <a:bodyPr/>
        <a:lstStyle/>
        <a:p>
          <a:endParaRPr lang="ru-RU"/>
        </a:p>
      </dgm:t>
    </dgm:pt>
    <dgm:pt modelId="{7E1AE7A6-037D-4242-B2B0-AFD092C2EEEB}" type="parTrans" cxnId="{1A2D7174-6F38-4FA9-A76F-DB0A26424274}">
      <dgm:prSet/>
      <dgm:spPr/>
      <dgm:t>
        <a:bodyPr/>
        <a:lstStyle/>
        <a:p>
          <a:endParaRPr lang="ru-RU"/>
        </a:p>
      </dgm:t>
    </dgm:pt>
    <dgm:pt modelId="{90D1F1E6-DCF3-4736-BD87-E93A31C7CFEA}" type="pres">
      <dgm:prSet presAssocID="{DA1819CD-1FEC-431F-9CB4-8B04D6AEC254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A2901F-57B6-4415-B4E5-9F97581AA145}" type="pres">
      <dgm:prSet presAssocID="{533B50F5-AA9B-447F-B542-47C9D8E2D41C}" presName="compositeNode" presStyleCnt="0">
        <dgm:presLayoutVars>
          <dgm:bulletEnabled val="1"/>
        </dgm:presLayoutVars>
      </dgm:prSet>
      <dgm:spPr/>
    </dgm:pt>
    <dgm:pt modelId="{89B0B55E-6A39-4993-B8E4-417E691C558F}" type="pres">
      <dgm:prSet presAssocID="{533B50F5-AA9B-447F-B542-47C9D8E2D41C}" presName="imag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C4054BC-9BF2-4C96-9647-1CD9566CBB14}" type="pres">
      <dgm:prSet presAssocID="{533B50F5-AA9B-447F-B542-47C9D8E2D41C}" presName="childNode" presStyleLbl="node1" presStyleIdx="0" presStyleCnt="4" custScaleY="98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5DD9A-6EE2-4193-815A-D7F847100EFF}" type="pres">
      <dgm:prSet presAssocID="{533B50F5-AA9B-447F-B542-47C9D8E2D41C}" presName="parentNode" presStyleLbl="revTx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F9EED-7D31-495B-8988-4B213E8E3DB4}" type="pres">
      <dgm:prSet presAssocID="{E62DFB54-1CAE-4362-8F88-C83FB99B4EDA}" presName="sibTrans" presStyleCnt="0"/>
      <dgm:spPr/>
    </dgm:pt>
    <dgm:pt modelId="{80050591-FAE7-4934-91D7-47A4A3A97334}" type="pres">
      <dgm:prSet presAssocID="{A2392E5A-6FAB-430F-A633-A459318B26A5}" presName="compositeNode" presStyleCnt="0">
        <dgm:presLayoutVars>
          <dgm:bulletEnabled val="1"/>
        </dgm:presLayoutVars>
      </dgm:prSet>
      <dgm:spPr/>
    </dgm:pt>
    <dgm:pt modelId="{45260676-AAEF-4DDE-A41B-B4844F2EE202}" type="pres">
      <dgm:prSet presAssocID="{A2392E5A-6FAB-430F-A633-A459318B26A5}" presName="imag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1CE089A-B58F-4DA4-9E64-7B8BEE1500DF}" type="pres">
      <dgm:prSet presAssocID="{A2392E5A-6FAB-430F-A633-A459318B26A5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65693-3E6C-4DEC-94E3-F7E615920641}" type="pres">
      <dgm:prSet presAssocID="{A2392E5A-6FAB-430F-A633-A459318B26A5}" presName="parentNode" presStyleLbl="revTx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A33B5-9C57-4767-B767-526B2CB6F4C1}" type="pres">
      <dgm:prSet presAssocID="{519D1816-C1BF-41A2-9F31-BC95687A165B}" presName="sibTrans" presStyleCnt="0"/>
      <dgm:spPr/>
    </dgm:pt>
    <dgm:pt modelId="{55C6A05E-09DF-43FC-A94E-A7F0B9CC4A78}" type="pres">
      <dgm:prSet presAssocID="{6AB5B089-10B2-4ED6-B60A-8A7C777A5489}" presName="compositeNode" presStyleCnt="0">
        <dgm:presLayoutVars>
          <dgm:bulletEnabled val="1"/>
        </dgm:presLayoutVars>
      </dgm:prSet>
      <dgm:spPr/>
    </dgm:pt>
    <dgm:pt modelId="{A3EBE388-3702-46EC-B9E2-889F504262FA}" type="pres">
      <dgm:prSet presAssocID="{6AB5B089-10B2-4ED6-B60A-8A7C777A5489}" presName="imag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D04D20A-06CF-4F3F-8AD1-8E2C466EC711}" type="pres">
      <dgm:prSet presAssocID="{6AB5B089-10B2-4ED6-B60A-8A7C777A5489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1675C-8FCE-4043-AED3-F051B16CC9F5}" type="pres">
      <dgm:prSet presAssocID="{6AB5B089-10B2-4ED6-B60A-8A7C777A5489}" presName="parentNode" presStyleLbl="revTx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207BC-CAC8-40F7-9460-ACA8459C187E}" type="pres">
      <dgm:prSet presAssocID="{6443A54F-4D04-4750-8765-F59B10CC1F91}" presName="sibTrans" presStyleCnt="0"/>
      <dgm:spPr/>
    </dgm:pt>
    <dgm:pt modelId="{146B1BC0-3123-49C7-A51A-26494EC19D17}" type="pres">
      <dgm:prSet presAssocID="{9D4B03AE-CE01-43A4-AB8E-17BD7A13C43B}" presName="compositeNode" presStyleCnt="0">
        <dgm:presLayoutVars>
          <dgm:bulletEnabled val="1"/>
        </dgm:presLayoutVars>
      </dgm:prSet>
      <dgm:spPr/>
    </dgm:pt>
    <dgm:pt modelId="{05EC1450-2B4A-44A8-8F73-CFA95918FB2B}" type="pres">
      <dgm:prSet presAssocID="{9D4B03AE-CE01-43A4-AB8E-17BD7A13C43B}" presName="imag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5C21D7B3-03AB-45AF-B9D7-D16FEFA1CDC8}" type="pres">
      <dgm:prSet presAssocID="{9D4B03AE-CE01-43A4-AB8E-17BD7A13C43B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BC91B-5154-472A-B67A-12D9377A92A1}" type="pres">
      <dgm:prSet presAssocID="{9D4B03AE-CE01-43A4-AB8E-17BD7A13C43B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AB146E-F022-4710-B8A0-376F7AF5115B}" srcId="{533B50F5-AA9B-447F-B542-47C9D8E2D41C}" destId="{98B69C7E-125E-4AF1-BBB9-BE9E61C6CF8E}" srcOrd="0" destOrd="0" parTransId="{DDC4B8B8-B8FC-463A-8D3F-104C04D7ED66}" sibTransId="{3F631904-2273-43E2-8AF0-AEBABC24497C}"/>
    <dgm:cxn modelId="{B1CB8D1F-2BE5-4FFA-AB7A-3C9619AC928E}" srcId="{A2392E5A-6FAB-430F-A633-A459318B26A5}" destId="{4616440C-42D3-48E8-8CCE-73C79C4EA08C}" srcOrd="1" destOrd="0" parTransId="{B0F522DE-35CC-4D5C-A87D-15FE121E6164}" sibTransId="{E0E0A62B-1243-4C07-96E8-31829BDA62F6}"/>
    <dgm:cxn modelId="{0E22849C-DA23-412E-9849-A2A8A6016051}" srcId="{A2392E5A-6FAB-430F-A633-A459318B26A5}" destId="{0822B9EF-BD05-4195-BBEF-8E7259F2D051}" srcOrd="2" destOrd="0" parTransId="{4ED9BAE2-E63A-4F66-AFD6-F81770C3A8A1}" sibTransId="{04A2D202-CA41-4FF0-9E0C-F08941003D92}"/>
    <dgm:cxn modelId="{30823C01-238A-45E6-B49F-F09AB61EBD44}" srcId="{DA1819CD-1FEC-431F-9CB4-8B04D6AEC254}" destId="{533B50F5-AA9B-447F-B542-47C9D8E2D41C}" srcOrd="0" destOrd="0" parTransId="{AE3D2E2A-6C4A-41CF-9A9E-C09435136F28}" sibTransId="{E62DFB54-1CAE-4362-8F88-C83FB99B4EDA}"/>
    <dgm:cxn modelId="{A058AC68-1608-46B7-8C70-2319D4A1D373}" type="presOf" srcId="{46F6E535-66D2-4D5B-A49A-A21874124965}" destId="{CC4054BC-9BF2-4C96-9647-1CD9566CBB14}" srcOrd="0" destOrd="1" presId="urn:microsoft.com/office/officeart/2005/8/layout/hList2"/>
    <dgm:cxn modelId="{121D2FBE-9013-4F4B-AEE7-16A177943E71}" type="presOf" srcId="{50293338-9BA9-4B07-B131-C8CE13EAEAA6}" destId="{5C21D7B3-03AB-45AF-B9D7-D16FEFA1CDC8}" srcOrd="0" destOrd="1" presId="urn:microsoft.com/office/officeart/2005/8/layout/hList2"/>
    <dgm:cxn modelId="{C6A13FF1-EECE-4E39-BBE7-C36E61B6896D}" srcId="{533B50F5-AA9B-447F-B542-47C9D8E2D41C}" destId="{44879FEA-A0BB-41DA-BA08-56C81C675E16}" srcOrd="4" destOrd="0" parTransId="{5F666C39-044F-49BF-B958-46519B57389B}" sibTransId="{DD754C2D-AA4A-4963-8DDC-8839E1516C93}"/>
    <dgm:cxn modelId="{D2F3362A-D752-486D-9B20-86B796E5443D}" type="presOf" srcId="{44879FEA-A0BB-41DA-BA08-56C81C675E16}" destId="{CC4054BC-9BF2-4C96-9647-1CD9566CBB14}" srcOrd="0" destOrd="4" presId="urn:microsoft.com/office/officeart/2005/8/layout/hList2"/>
    <dgm:cxn modelId="{2AF155E0-0285-4868-91C9-F57B7E91A801}" type="presOf" srcId="{4616440C-42D3-48E8-8CCE-73C79C4EA08C}" destId="{E1CE089A-B58F-4DA4-9E64-7B8BEE1500DF}" srcOrd="0" destOrd="1" presId="urn:microsoft.com/office/officeart/2005/8/layout/hList2"/>
    <dgm:cxn modelId="{160F90EE-AD66-4A74-B5C9-529848BF6C20}" srcId="{DA1819CD-1FEC-431F-9CB4-8B04D6AEC254}" destId="{A2392E5A-6FAB-430F-A633-A459318B26A5}" srcOrd="1" destOrd="0" parTransId="{7C84A44A-9BD6-4EFB-BB1F-011D8C40A8D3}" sibTransId="{519D1816-C1BF-41A2-9F31-BC95687A165B}"/>
    <dgm:cxn modelId="{7DE25A00-5B30-4338-A90A-84F14256976D}" type="presOf" srcId="{9D4B03AE-CE01-43A4-AB8E-17BD7A13C43B}" destId="{D39BC91B-5154-472A-B67A-12D9377A92A1}" srcOrd="0" destOrd="0" presId="urn:microsoft.com/office/officeart/2005/8/layout/hList2"/>
    <dgm:cxn modelId="{5464B2FB-B6F4-4CB0-B575-EDA67D0EC86F}" type="presOf" srcId="{2BA9392E-86BE-4E27-B2E5-1C355847DF37}" destId="{CC4054BC-9BF2-4C96-9647-1CD9566CBB14}" srcOrd="0" destOrd="3" presId="urn:microsoft.com/office/officeart/2005/8/layout/hList2"/>
    <dgm:cxn modelId="{B01B9CC7-D123-4033-A356-A1D20E9254DD}" type="presOf" srcId="{A6435E39-94A0-42EA-B953-AE047199A9C3}" destId="{E1CE089A-B58F-4DA4-9E64-7B8BEE1500DF}" srcOrd="0" destOrd="3" presId="urn:microsoft.com/office/officeart/2005/8/layout/hList2"/>
    <dgm:cxn modelId="{1A2D7174-6F38-4FA9-A76F-DB0A26424274}" srcId="{9D4B03AE-CE01-43A4-AB8E-17BD7A13C43B}" destId="{50293338-9BA9-4B07-B131-C8CE13EAEAA6}" srcOrd="1" destOrd="0" parTransId="{7E1AE7A6-037D-4242-B2B0-AFD092C2EEEB}" sibTransId="{C2692FE6-96DF-4009-9039-C30ECF1D7117}"/>
    <dgm:cxn modelId="{046D8E61-5E34-4DA6-B240-58447F4B4212}" type="presOf" srcId="{A2392E5A-6FAB-430F-A633-A459318B26A5}" destId="{85D65693-3E6C-4DEC-94E3-F7E615920641}" srcOrd="0" destOrd="0" presId="urn:microsoft.com/office/officeart/2005/8/layout/hList2"/>
    <dgm:cxn modelId="{FD17F1BE-E0E8-4900-9B15-8D1CCF491A43}" srcId="{6AB5B089-10B2-4ED6-B60A-8A7C777A5489}" destId="{74126890-856B-4500-90C0-4972F491008F}" srcOrd="0" destOrd="0" parTransId="{8B628132-4187-41DF-B489-B0FAC7D4CA71}" sibTransId="{FC3D5D5A-3126-4D78-BC95-3D9AB53B1852}"/>
    <dgm:cxn modelId="{A6B1AC92-B4CB-4842-9E60-EB372ABA7585}" srcId="{A2392E5A-6FAB-430F-A633-A459318B26A5}" destId="{A6435E39-94A0-42EA-B953-AE047199A9C3}" srcOrd="3" destOrd="0" parTransId="{BA5B457C-1665-4FAE-B481-E52830BA38E8}" sibTransId="{7FF2E866-1EE0-4C34-8A94-BC5DF66447E9}"/>
    <dgm:cxn modelId="{439F0C2D-281A-4FE1-BA69-2CBAC2B0CC1A}" type="presOf" srcId="{98B69C7E-125E-4AF1-BBB9-BE9E61C6CF8E}" destId="{CC4054BC-9BF2-4C96-9647-1CD9566CBB14}" srcOrd="0" destOrd="0" presId="urn:microsoft.com/office/officeart/2005/8/layout/hList2"/>
    <dgm:cxn modelId="{EAC3FD7E-D29D-4919-85C9-47DE6949A668}" type="presOf" srcId="{F49145C0-9919-4755-A00A-DE6C137E3B4A}" destId="{CC4054BC-9BF2-4C96-9647-1CD9566CBB14}" srcOrd="0" destOrd="5" presId="urn:microsoft.com/office/officeart/2005/8/layout/hList2"/>
    <dgm:cxn modelId="{C6BB59D0-05E7-4FE7-9C21-EC986604BCEB}" type="presOf" srcId="{8EC5DE2D-4881-45CC-BBB1-3CF081CEE858}" destId="{5C21D7B3-03AB-45AF-B9D7-D16FEFA1CDC8}" srcOrd="0" destOrd="0" presId="urn:microsoft.com/office/officeart/2005/8/layout/hList2"/>
    <dgm:cxn modelId="{22868144-75CE-4CAA-ACA5-7D1FB212CC1C}" srcId="{DA1819CD-1FEC-431F-9CB4-8B04D6AEC254}" destId="{6AB5B089-10B2-4ED6-B60A-8A7C777A5489}" srcOrd="2" destOrd="0" parTransId="{B66BDE7A-EA50-48FF-8849-427A5927DF26}" sibTransId="{6443A54F-4D04-4750-8765-F59B10CC1F91}"/>
    <dgm:cxn modelId="{DFC27756-304E-4D9D-B8DC-A582FA302098}" srcId="{A2392E5A-6FAB-430F-A633-A459318B26A5}" destId="{3BA0E136-ACA1-4E5D-84BB-F5844063B691}" srcOrd="4" destOrd="0" parTransId="{7E6F1B95-6BE9-47C2-8BF2-87EA0C627593}" sibTransId="{8D266F77-AEC1-4FCC-9020-6FC18F429FEA}"/>
    <dgm:cxn modelId="{FF6D9407-A9CE-4B91-84BF-D13F494562AE}" srcId="{533B50F5-AA9B-447F-B542-47C9D8E2D41C}" destId="{46F6E535-66D2-4D5B-A49A-A21874124965}" srcOrd="1" destOrd="0" parTransId="{C7011644-C0CB-4245-BAEB-28BCFCFE9C52}" sibTransId="{4DBCC822-E894-48BC-A3E9-3C8801DC138E}"/>
    <dgm:cxn modelId="{1AA23E02-B2DF-4CFA-B511-82A760478F7D}" srcId="{A2392E5A-6FAB-430F-A633-A459318B26A5}" destId="{76350298-41E3-40B9-94F3-1FC955A410E3}" srcOrd="0" destOrd="0" parTransId="{57E6F10A-63A2-4561-A066-83749DCF4283}" sibTransId="{31FC93CB-B151-4056-9767-2C152F1A4A84}"/>
    <dgm:cxn modelId="{482B13B5-52A3-4719-9998-011CEC93FC5B}" srcId="{533B50F5-AA9B-447F-B542-47C9D8E2D41C}" destId="{F49145C0-9919-4755-A00A-DE6C137E3B4A}" srcOrd="5" destOrd="0" parTransId="{DF2F5499-8E06-43BB-8E98-A8BB4481C12E}" sibTransId="{CA4BACFA-2BC2-4CE1-A364-0A4D2FD629B6}"/>
    <dgm:cxn modelId="{46252FFA-0C4F-4479-9E36-283E2518E794}" srcId="{533B50F5-AA9B-447F-B542-47C9D8E2D41C}" destId="{2BA9392E-86BE-4E27-B2E5-1C355847DF37}" srcOrd="3" destOrd="0" parTransId="{A43998CE-2C57-4046-BD9D-8C269D3A55C3}" sibTransId="{BD706B50-1C3F-4D1D-A8C1-C56A4FB11FA3}"/>
    <dgm:cxn modelId="{4E21D52C-7906-4A8B-8A8C-136456B2EEB6}" srcId="{9D4B03AE-CE01-43A4-AB8E-17BD7A13C43B}" destId="{8EC5DE2D-4881-45CC-BBB1-3CF081CEE858}" srcOrd="0" destOrd="0" parTransId="{F3DF00AE-E281-4CD6-BE5F-CBC3F2B33303}" sibTransId="{BB3EAA80-0A68-4795-84C9-08919EE72148}"/>
    <dgm:cxn modelId="{D4BC5362-62F0-4791-B7D6-88E3894270E3}" type="presOf" srcId="{6AB5B089-10B2-4ED6-B60A-8A7C777A5489}" destId="{AC51675C-8FCE-4043-AED3-F051B16CC9F5}" srcOrd="0" destOrd="0" presId="urn:microsoft.com/office/officeart/2005/8/layout/hList2"/>
    <dgm:cxn modelId="{630F2423-5BDA-471D-91E2-DF7E800BB05C}" type="presOf" srcId="{533B50F5-AA9B-447F-B542-47C9D8E2D41C}" destId="{17A5DD9A-6EE2-4193-815A-D7F847100EFF}" srcOrd="0" destOrd="0" presId="urn:microsoft.com/office/officeart/2005/8/layout/hList2"/>
    <dgm:cxn modelId="{DFC86120-BF22-4F04-A275-289E537B728B}" type="presOf" srcId="{5E15D377-75B8-481D-ADDF-1AA726E3FB3C}" destId="{CC4054BC-9BF2-4C96-9647-1CD9566CBB14}" srcOrd="0" destOrd="2" presId="urn:microsoft.com/office/officeart/2005/8/layout/hList2"/>
    <dgm:cxn modelId="{BCD55229-E66B-4662-8082-A169998428A8}" type="presOf" srcId="{74126890-856B-4500-90C0-4972F491008F}" destId="{7D04D20A-06CF-4F3F-8AD1-8E2C466EC711}" srcOrd="0" destOrd="0" presId="urn:microsoft.com/office/officeart/2005/8/layout/hList2"/>
    <dgm:cxn modelId="{9E34B08C-0389-40CF-8C0D-2FE7B44D27BD}" type="presOf" srcId="{DA1819CD-1FEC-431F-9CB4-8B04D6AEC254}" destId="{90D1F1E6-DCF3-4736-BD87-E93A31C7CFEA}" srcOrd="0" destOrd="0" presId="urn:microsoft.com/office/officeart/2005/8/layout/hList2"/>
    <dgm:cxn modelId="{5932CC6A-58A4-4471-8BDF-42C9EBD5A5F4}" type="presOf" srcId="{3BA0E136-ACA1-4E5D-84BB-F5844063B691}" destId="{E1CE089A-B58F-4DA4-9E64-7B8BEE1500DF}" srcOrd="0" destOrd="4" presId="urn:microsoft.com/office/officeart/2005/8/layout/hList2"/>
    <dgm:cxn modelId="{4979B5B3-EAFE-4CFC-9396-71690F5B33CA}" srcId="{533B50F5-AA9B-447F-B542-47C9D8E2D41C}" destId="{5E15D377-75B8-481D-ADDF-1AA726E3FB3C}" srcOrd="2" destOrd="0" parTransId="{4974BB80-908F-4AC9-B35C-20112262E6FE}" sibTransId="{373CB2E4-7474-4818-98B8-A3F4ECC95ABE}"/>
    <dgm:cxn modelId="{31796999-699C-432F-9E8F-D14087EC020E}" type="presOf" srcId="{76350298-41E3-40B9-94F3-1FC955A410E3}" destId="{E1CE089A-B58F-4DA4-9E64-7B8BEE1500DF}" srcOrd="0" destOrd="0" presId="urn:microsoft.com/office/officeart/2005/8/layout/hList2"/>
    <dgm:cxn modelId="{5183A9CB-B050-44FA-821D-0961A9010DC0}" srcId="{DA1819CD-1FEC-431F-9CB4-8B04D6AEC254}" destId="{9D4B03AE-CE01-43A4-AB8E-17BD7A13C43B}" srcOrd="3" destOrd="0" parTransId="{4AD61DD6-C315-4931-AA57-8B1A13F6B683}" sibTransId="{7092EBA1-AF09-47FA-8EF5-AB27E4FE91AF}"/>
    <dgm:cxn modelId="{FB06FB74-9F5E-4FB1-80E7-048D0B59575E}" type="presOf" srcId="{0822B9EF-BD05-4195-BBEF-8E7259F2D051}" destId="{E1CE089A-B58F-4DA4-9E64-7B8BEE1500DF}" srcOrd="0" destOrd="2" presId="urn:microsoft.com/office/officeart/2005/8/layout/hList2"/>
    <dgm:cxn modelId="{1573CE55-9020-4C7F-9329-999C369A3669}" type="presParOf" srcId="{90D1F1E6-DCF3-4736-BD87-E93A31C7CFEA}" destId="{0DA2901F-57B6-4415-B4E5-9F97581AA145}" srcOrd="0" destOrd="0" presId="urn:microsoft.com/office/officeart/2005/8/layout/hList2"/>
    <dgm:cxn modelId="{72030E8E-F499-4192-B6FC-18AC639A1F43}" type="presParOf" srcId="{0DA2901F-57B6-4415-B4E5-9F97581AA145}" destId="{89B0B55E-6A39-4993-B8E4-417E691C558F}" srcOrd="0" destOrd="0" presId="urn:microsoft.com/office/officeart/2005/8/layout/hList2"/>
    <dgm:cxn modelId="{F2EEA63E-98A2-46B2-9403-4D87071D945D}" type="presParOf" srcId="{0DA2901F-57B6-4415-B4E5-9F97581AA145}" destId="{CC4054BC-9BF2-4C96-9647-1CD9566CBB14}" srcOrd="1" destOrd="0" presId="urn:microsoft.com/office/officeart/2005/8/layout/hList2"/>
    <dgm:cxn modelId="{3C3D1DE5-C7FB-457A-90AE-8B5F49A6C1E5}" type="presParOf" srcId="{0DA2901F-57B6-4415-B4E5-9F97581AA145}" destId="{17A5DD9A-6EE2-4193-815A-D7F847100EFF}" srcOrd="2" destOrd="0" presId="urn:microsoft.com/office/officeart/2005/8/layout/hList2"/>
    <dgm:cxn modelId="{949F5D41-F893-4610-9838-FF8099E5803A}" type="presParOf" srcId="{90D1F1E6-DCF3-4736-BD87-E93A31C7CFEA}" destId="{0F7F9EED-7D31-495B-8988-4B213E8E3DB4}" srcOrd="1" destOrd="0" presId="urn:microsoft.com/office/officeart/2005/8/layout/hList2"/>
    <dgm:cxn modelId="{2F65E884-6FBB-4C67-A5F2-B01FCD07599B}" type="presParOf" srcId="{90D1F1E6-DCF3-4736-BD87-E93A31C7CFEA}" destId="{80050591-FAE7-4934-91D7-47A4A3A97334}" srcOrd="2" destOrd="0" presId="urn:microsoft.com/office/officeart/2005/8/layout/hList2"/>
    <dgm:cxn modelId="{50FE1753-13CB-411B-906B-584DCAB9C08D}" type="presParOf" srcId="{80050591-FAE7-4934-91D7-47A4A3A97334}" destId="{45260676-AAEF-4DDE-A41B-B4844F2EE202}" srcOrd="0" destOrd="0" presId="urn:microsoft.com/office/officeart/2005/8/layout/hList2"/>
    <dgm:cxn modelId="{BCA1DB81-CDA5-4E92-9662-F5D93A094623}" type="presParOf" srcId="{80050591-FAE7-4934-91D7-47A4A3A97334}" destId="{E1CE089A-B58F-4DA4-9E64-7B8BEE1500DF}" srcOrd="1" destOrd="0" presId="urn:microsoft.com/office/officeart/2005/8/layout/hList2"/>
    <dgm:cxn modelId="{462AABCC-EC08-43DB-9A97-E0D6A496961A}" type="presParOf" srcId="{80050591-FAE7-4934-91D7-47A4A3A97334}" destId="{85D65693-3E6C-4DEC-94E3-F7E615920641}" srcOrd="2" destOrd="0" presId="urn:microsoft.com/office/officeart/2005/8/layout/hList2"/>
    <dgm:cxn modelId="{4565F8E3-C21E-41A7-BB53-1BCCDB3508CA}" type="presParOf" srcId="{90D1F1E6-DCF3-4736-BD87-E93A31C7CFEA}" destId="{563A33B5-9C57-4767-B767-526B2CB6F4C1}" srcOrd="3" destOrd="0" presId="urn:microsoft.com/office/officeart/2005/8/layout/hList2"/>
    <dgm:cxn modelId="{903B65AE-13DA-4C23-AFB4-6813EE1CA681}" type="presParOf" srcId="{90D1F1E6-DCF3-4736-BD87-E93A31C7CFEA}" destId="{55C6A05E-09DF-43FC-A94E-A7F0B9CC4A78}" srcOrd="4" destOrd="0" presId="urn:microsoft.com/office/officeart/2005/8/layout/hList2"/>
    <dgm:cxn modelId="{4A8D28E3-A162-40C2-97D4-C1F81BAADCA5}" type="presParOf" srcId="{55C6A05E-09DF-43FC-A94E-A7F0B9CC4A78}" destId="{A3EBE388-3702-46EC-B9E2-889F504262FA}" srcOrd="0" destOrd="0" presId="urn:microsoft.com/office/officeart/2005/8/layout/hList2"/>
    <dgm:cxn modelId="{B43AB030-D312-419C-998F-9D8E913B181A}" type="presParOf" srcId="{55C6A05E-09DF-43FC-A94E-A7F0B9CC4A78}" destId="{7D04D20A-06CF-4F3F-8AD1-8E2C466EC711}" srcOrd="1" destOrd="0" presId="urn:microsoft.com/office/officeart/2005/8/layout/hList2"/>
    <dgm:cxn modelId="{2E4E0396-6051-415A-B856-5F78926E9CD7}" type="presParOf" srcId="{55C6A05E-09DF-43FC-A94E-A7F0B9CC4A78}" destId="{AC51675C-8FCE-4043-AED3-F051B16CC9F5}" srcOrd="2" destOrd="0" presId="urn:microsoft.com/office/officeart/2005/8/layout/hList2"/>
    <dgm:cxn modelId="{AECD41C1-780F-43E5-A43D-C8E87FC23667}" type="presParOf" srcId="{90D1F1E6-DCF3-4736-BD87-E93A31C7CFEA}" destId="{6CB207BC-CAC8-40F7-9460-ACA8459C187E}" srcOrd="5" destOrd="0" presId="urn:microsoft.com/office/officeart/2005/8/layout/hList2"/>
    <dgm:cxn modelId="{7DA85FFB-5AD5-4D75-80BA-D5C29C574FBD}" type="presParOf" srcId="{90D1F1E6-DCF3-4736-BD87-E93A31C7CFEA}" destId="{146B1BC0-3123-49C7-A51A-26494EC19D17}" srcOrd="6" destOrd="0" presId="urn:microsoft.com/office/officeart/2005/8/layout/hList2"/>
    <dgm:cxn modelId="{9E4B8C21-AFD9-493D-AEC8-A81BC95B9E04}" type="presParOf" srcId="{146B1BC0-3123-49C7-A51A-26494EC19D17}" destId="{05EC1450-2B4A-44A8-8F73-CFA95918FB2B}" srcOrd="0" destOrd="0" presId="urn:microsoft.com/office/officeart/2005/8/layout/hList2"/>
    <dgm:cxn modelId="{A9239616-B66D-4AF6-93B2-178511AC59FF}" type="presParOf" srcId="{146B1BC0-3123-49C7-A51A-26494EC19D17}" destId="{5C21D7B3-03AB-45AF-B9D7-D16FEFA1CDC8}" srcOrd="1" destOrd="0" presId="urn:microsoft.com/office/officeart/2005/8/layout/hList2"/>
    <dgm:cxn modelId="{0A5DF4D7-6C2F-4C36-8A6D-A8B24FEA9D13}" type="presParOf" srcId="{146B1BC0-3123-49C7-A51A-26494EC19D17}" destId="{D39BC91B-5154-472A-B67A-12D9377A92A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F6AD98-067A-44B1-AF7C-335E36FDA5FC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13BFDA-90FB-484C-BD9D-9DFDDD5A2974}">
      <dgm:prSet phldrT="[Текст]"/>
      <dgm:spPr/>
      <dgm:t>
        <a:bodyPr/>
        <a:lstStyle/>
        <a:p>
          <a:r>
            <a:rPr lang="en-US" b="0" dirty="0" smtClean="0">
              <a:effectLst/>
            </a:rPr>
            <a:t>VibraImagePRO</a:t>
          </a:r>
          <a:endParaRPr lang="ru-RU" b="0" dirty="0">
            <a:effectLst/>
          </a:endParaRPr>
        </a:p>
      </dgm:t>
    </dgm:pt>
    <dgm:pt modelId="{666C6824-AA3E-4164-A978-607A977021E9}" type="parTrans" cxnId="{9E230AB8-AA39-4B51-A3EB-E6E6AB3E1A93}">
      <dgm:prSet/>
      <dgm:spPr/>
      <dgm:t>
        <a:bodyPr/>
        <a:lstStyle/>
        <a:p>
          <a:endParaRPr lang="ru-RU" b="0">
            <a:effectLst/>
          </a:endParaRPr>
        </a:p>
      </dgm:t>
    </dgm:pt>
    <dgm:pt modelId="{337764A8-DF24-430C-A6D9-037DAB920225}" type="sibTrans" cxnId="{9E230AB8-AA39-4B51-A3EB-E6E6AB3E1A93}">
      <dgm:prSet/>
      <dgm:spPr/>
      <dgm:t>
        <a:bodyPr/>
        <a:lstStyle/>
        <a:p>
          <a:endParaRPr lang="ru-RU" b="0">
            <a:effectLst/>
          </a:endParaRPr>
        </a:p>
      </dgm:t>
    </dgm:pt>
    <dgm:pt modelId="{FFE0E643-E507-45D5-9594-6D7B05D2A08F}">
      <dgm:prSet phldrT="[Текст]" custT="1"/>
      <dgm:spPr/>
      <dgm:t>
        <a:bodyPr/>
        <a:lstStyle/>
        <a:p>
          <a:r>
            <a:rPr lang="ru-RU" sz="3200" b="0" dirty="0" smtClean="0">
              <a:effectLst/>
            </a:rPr>
            <a:t>Средние</a:t>
          </a:r>
          <a:endParaRPr lang="ru-RU" sz="3200" b="0" dirty="0">
            <a:effectLst/>
          </a:endParaRPr>
        </a:p>
      </dgm:t>
    </dgm:pt>
    <dgm:pt modelId="{626144C9-4958-47D4-9EF6-A48BE6644E82}" type="parTrans" cxnId="{0C1751D6-3736-4245-9906-8F0E6FCF313D}">
      <dgm:prSet/>
      <dgm:spPr/>
      <dgm:t>
        <a:bodyPr/>
        <a:lstStyle/>
        <a:p>
          <a:endParaRPr lang="ru-RU" b="0">
            <a:effectLst/>
          </a:endParaRPr>
        </a:p>
      </dgm:t>
    </dgm:pt>
    <dgm:pt modelId="{86EF713B-76EB-47B4-930A-6E7BCFEB30CD}" type="sibTrans" cxnId="{0C1751D6-3736-4245-9906-8F0E6FCF313D}">
      <dgm:prSet/>
      <dgm:spPr/>
      <dgm:t>
        <a:bodyPr/>
        <a:lstStyle/>
        <a:p>
          <a:endParaRPr lang="ru-RU" b="0">
            <a:effectLst/>
          </a:endParaRPr>
        </a:p>
      </dgm:t>
    </dgm:pt>
    <dgm:pt modelId="{0D2B6F66-D9BB-4001-9BD7-847C91EE21D8}">
      <dgm:prSet phldrT="[Текст]" custT="1"/>
      <dgm:spPr/>
      <dgm:t>
        <a:bodyPr/>
        <a:lstStyle/>
        <a:p>
          <a:r>
            <a:rPr lang="ru-RU" sz="3200" b="0" dirty="0" smtClean="0">
              <a:effectLst/>
            </a:rPr>
            <a:t>Легкие</a:t>
          </a:r>
          <a:endParaRPr lang="ru-RU" sz="3200" b="0" dirty="0">
            <a:effectLst/>
          </a:endParaRPr>
        </a:p>
      </dgm:t>
    </dgm:pt>
    <dgm:pt modelId="{F33C516C-19E1-444A-AAFA-D0BF8EBF6ACC}" type="parTrans" cxnId="{0B2D3446-B0EB-4D55-8FE4-329FE324EB28}">
      <dgm:prSet/>
      <dgm:spPr/>
      <dgm:t>
        <a:bodyPr/>
        <a:lstStyle/>
        <a:p>
          <a:endParaRPr lang="ru-RU" b="0">
            <a:effectLst/>
          </a:endParaRPr>
        </a:p>
      </dgm:t>
    </dgm:pt>
    <dgm:pt modelId="{A53E0494-78D3-43AC-917C-3FD3E12374E3}" type="sibTrans" cxnId="{0B2D3446-B0EB-4D55-8FE4-329FE324EB28}">
      <dgm:prSet/>
      <dgm:spPr/>
      <dgm:t>
        <a:bodyPr/>
        <a:lstStyle/>
        <a:p>
          <a:endParaRPr lang="ru-RU" b="0">
            <a:effectLst/>
          </a:endParaRPr>
        </a:p>
      </dgm:t>
    </dgm:pt>
    <dgm:pt modelId="{6CD148D5-6A78-42AC-A48F-85B5D11281C1}">
      <dgm:prSet phldrT="[Текст]" custT="1"/>
      <dgm:spPr/>
      <dgm:t>
        <a:bodyPr/>
        <a:lstStyle/>
        <a:p>
          <a:r>
            <a:rPr lang="ru-RU" sz="3200" b="0" dirty="0" smtClean="0">
              <a:effectLst/>
            </a:rPr>
            <a:t>Мобильные</a:t>
          </a:r>
          <a:endParaRPr lang="ru-RU" sz="3200" b="0" dirty="0">
            <a:effectLst/>
          </a:endParaRPr>
        </a:p>
      </dgm:t>
    </dgm:pt>
    <dgm:pt modelId="{7402F34A-D3FD-48F3-8372-225812A156FD}" type="parTrans" cxnId="{9EC5AD44-DE0E-45A8-AFB0-B48244474433}">
      <dgm:prSet/>
      <dgm:spPr/>
      <dgm:t>
        <a:bodyPr/>
        <a:lstStyle/>
        <a:p>
          <a:endParaRPr lang="ru-RU" b="0">
            <a:effectLst/>
          </a:endParaRPr>
        </a:p>
      </dgm:t>
    </dgm:pt>
    <dgm:pt modelId="{1BB0400E-B1EB-4ED5-92FA-04BA36A75690}" type="sibTrans" cxnId="{9EC5AD44-DE0E-45A8-AFB0-B48244474433}">
      <dgm:prSet/>
      <dgm:spPr/>
      <dgm:t>
        <a:bodyPr/>
        <a:lstStyle/>
        <a:p>
          <a:endParaRPr lang="ru-RU" b="0">
            <a:effectLst/>
          </a:endParaRPr>
        </a:p>
      </dgm:t>
    </dgm:pt>
    <dgm:pt modelId="{0D0F9F5C-AFF1-4A65-9C51-724DE75939C3}">
      <dgm:prSet phldrT="[Текст]"/>
      <dgm:spPr/>
      <dgm:t>
        <a:bodyPr/>
        <a:lstStyle/>
        <a:p>
          <a:r>
            <a:rPr lang="en-US" b="0" dirty="0" smtClean="0">
              <a:effectLst/>
            </a:rPr>
            <a:t>VibraMed</a:t>
          </a:r>
          <a:endParaRPr lang="ru-RU" b="0" dirty="0">
            <a:effectLst/>
          </a:endParaRPr>
        </a:p>
      </dgm:t>
    </dgm:pt>
    <dgm:pt modelId="{C093AB8C-0C5D-47A1-A636-71529B730F97}" type="parTrans" cxnId="{E81CAF95-86B4-404B-96EC-CEA5902C7C10}">
      <dgm:prSet/>
      <dgm:spPr/>
      <dgm:t>
        <a:bodyPr/>
        <a:lstStyle/>
        <a:p>
          <a:endParaRPr lang="ru-RU" b="0">
            <a:effectLst/>
          </a:endParaRPr>
        </a:p>
      </dgm:t>
    </dgm:pt>
    <dgm:pt modelId="{E6AE1CD2-28FB-4B65-983F-C43A6C896923}" type="sibTrans" cxnId="{E81CAF95-86B4-404B-96EC-CEA5902C7C10}">
      <dgm:prSet/>
      <dgm:spPr/>
      <dgm:t>
        <a:bodyPr/>
        <a:lstStyle/>
        <a:p>
          <a:endParaRPr lang="ru-RU" b="0">
            <a:effectLst/>
          </a:endParaRPr>
        </a:p>
      </dgm:t>
    </dgm:pt>
    <dgm:pt modelId="{89165FD1-AC18-4826-BC24-4E26223BC6E4}">
      <dgm:prSet phldrT="[Текст]"/>
      <dgm:spPr/>
      <dgm:t>
        <a:bodyPr/>
        <a:lstStyle/>
        <a:p>
          <a:r>
            <a:rPr lang="en-US" b="0" dirty="0" smtClean="0">
              <a:effectLst/>
            </a:rPr>
            <a:t>HealthTest</a:t>
          </a:r>
          <a:endParaRPr lang="ru-RU" b="0" dirty="0">
            <a:effectLst/>
          </a:endParaRPr>
        </a:p>
      </dgm:t>
    </dgm:pt>
    <dgm:pt modelId="{A5E29BD8-0F87-4E9C-8C02-164E7F1FC71B}" type="parTrans" cxnId="{0F86FB17-CB6E-47BA-B4D8-378B030CE92B}">
      <dgm:prSet/>
      <dgm:spPr/>
      <dgm:t>
        <a:bodyPr/>
        <a:lstStyle/>
        <a:p>
          <a:endParaRPr lang="ru-RU" b="0">
            <a:effectLst/>
          </a:endParaRPr>
        </a:p>
      </dgm:t>
    </dgm:pt>
    <dgm:pt modelId="{1A69EA04-8458-440E-96A8-1FB7172DE316}" type="sibTrans" cxnId="{0F86FB17-CB6E-47BA-B4D8-378B030CE92B}">
      <dgm:prSet/>
      <dgm:spPr/>
      <dgm:t>
        <a:bodyPr/>
        <a:lstStyle/>
        <a:p>
          <a:endParaRPr lang="ru-RU" b="0">
            <a:effectLst/>
          </a:endParaRPr>
        </a:p>
      </dgm:t>
    </dgm:pt>
    <dgm:pt modelId="{967B4C6A-EEB0-4380-B14F-B439A1F4406F}">
      <dgm:prSet phldrT="[Текст]"/>
      <dgm:spPr/>
      <dgm:t>
        <a:bodyPr/>
        <a:lstStyle/>
        <a:p>
          <a:r>
            <a:rPr lang="en-US" b="0" dirty="0" smtClean="0">
              <a:effectLst/>
            </a:rPr>
            <a:t>VibraMI</a:t>
          </a:r>
          <a:endParaRPr lang="ru-RU" b="0" dirty="0">
            <a:effectLst/>
          </a:endParaRPr>
        </a:p>
      </dgm:t>
    </dgm:pt>
    <dgm:pt modelId="{322C88D7-40BE-4047-B066-1B5DAAEE9345}" type="parTrans" cxnId="{4CFA480D-957D-46A9-A2BD-CE97A8605943}">
      <dgm:prSet/>
      <dgm:spPr/>
      <dgm:t>
        <a:bodyPr/>
        <a:lstStyle/>
        <a:p>
          <a:endParaRPr lang="ru-RU" b="0">
            <a:effectLst/>
          </a:endParaRPr>
        </a:p>
      </dgm:t>
    </dgm:pt>
    <dgm:pt modelId="{20A86750-EE5E-4D47-A666-A5C03A97262D}" type="sibTrans" cxnId="{4CFA480D-957D-46A9-A2BD-CE97A8605943}">
      <dgm:prSet/>
      <dgm:spPr/>
      <dgm:t>
        <a:bodyPr/>
        <a:lstStyle/>
        <a:p>
          <a:endParaRPr lang="ru-RU" b="0">
            <a:effectLst/>
          </a:endParaRPr>
        </a:p>
      </dgm:t>
    </dgm:pt>
    <dgm:pt modelId="{C14176D7-27A8-41A0-B9DC-E36CF6E97245}">
      <dgm:prSet phldrT="[Текст]"/>
      <dgm:spPr/>
      <dgm:t>
        <a:bodyPr/>
        <a:lstStyle/>
        <a:p>
          <a:r>
            <a:rPr lang="en-US" b="0" dirty="0" smtClean="0">
              <a:effectLst/>
            </a:rPr>
            <a:t>VibraStaff </a:t>
          </a:r>
          <a:r>
            <a:rPr lang="ru-RU" b="0" dirty="0" smtClean="0">
              <a:effectLst/>
            </a:rPr>
            <a:t>и др.</a:t>
          </a:r>
          <a:endParaRPr lang="ru-RU" b="0" dirty="0">
            <a:effectLst/>
          </a:endParaRPr>
        </a:p>
      </dgm:t>
    </dgm:pt>
    <dgm:pt modelId="{94BAB5BC-5A66-4264-B5D1-63450EA4C1EE}" type="parTrans" cxnId="{739666D9-E3F2-4EFD-ABF3-0B76E73AB55E}">
      <dgm:prSet/>
      <dgm:spPr/>
      <dgm:t>
        <a:bodyPr/>
        <a:lstStyle/>
        <a:p>
          <a:endParaRPr lang="ru-RU" b="0">
            <a:effectLst/>
          </a:endParaRPr>
        </a:p>
      </dgm:t>
    </dgm:pt>
    <dgm:pt modelId="{04D4D82B-79EF-4F63-B1E9-78CCBAAB818B}" type="sibTrans" cxnId="{739666D9-E3F2-4EFD-ABF3-0B76E73AB55E}">
      <dgm:prSet/>
      <dgm:spPr/>
      <dgm:t>
        <a:bodyPr/>
        <a:lstStyle/>
        <a:p>
          <a:endParaRPr lang="ru-RU" b="0">
            <a:effectLst/>
          </a:endParaRPr>
        </a:p>
      </dgm:t>
    </dgm:pt>
    <dgm:pt modelId="{730B1882-30D0-409A-BBE1-D1CBABD09038}">
      <dgm:prSet phldrT="[Текст]"/>
      <dgm:spPr/>
      <dgm:t>
        <a:bodyPr/>
        <a:lstStyle/>
        <a:p>
          <a:r>
            <a:rPr lang="en-US" b="0" dirty="0" smtClean="0">
              <a:effectLst/>
            </a:rPr>
            <a:t>Aggression</a:t>
          </a:r>
          <a:endParaRPr lang="ru-RU" b="0" dirty="0">
            <a:effectLst/>
          </a:endParaRPr>
        </a:p>
      </dgm:t>
    </dgm:pt>
    <dgm:pt modelId="{C3D973EE-ED93-4B7A-A419-016B59211078}" type="parTrans" cxnId="{6611D362-A08C-4910-A642-86D761DA4B2A}">
      <dgm:prSet/>
      <dgm:spPr/>
      <dgm:t>
        <a:bodyPr/>
        <a:lstStyle/>
        <a:p>
          <a:endParaRPr lang="ru-RU" b="0">
            <a:effectLst/>
          </a:endParaRPr>
        </a:p>
      </dgm:t>
    </dgm:pt>
    <dgm:pt modelId="{FDF30454-C73D-4024-A7EA-AF9BB031AF37}" type="sibTrans" cxnId="{6611D362-A08C-4910-A642-86D761DA4B2A}">
      <dgm:prSet/>
      <dgm:spPr/>
      <dgm:t>
        <a:bodyPr/>
        <a:lstStyle/>
        <a:p>
          <a:endParaRPr lang="ru-RU" b="0">
            <a:effectLst/>
          </a:endParaRPr>
        </a:p>
      </dgm:t>
    </dgm:pt>
    <dgm:pt modelId="{5EAE54C2-8818-46D0-9363-C59DD19AEC45}">
      <dgm:prSet phldrT="[Текст]"/>
      <dgm:spPr/>
      <dgm:t>
        <a:bodyPr/>
        <a:lstStyle/>
        <a:p>
          <a:r>
            <a:rPr lang="en-US" b="0" dirty="0" smtClean="0">
              <a:effectLst/>
            </a:rPr>
            <a:t>Stress</a:t>
          </a:r>
          <a:endParaRPr lang="ru-RU" b="0" dirty="0">
            <a:effectLst/>
          </a:endParaRPr>
        </a:p>
      </dgm:t>
    </dgm:pt>
    <dgm:pt modelId="{5C60678A-3951-4ECB-9BF1-816AA6054285}" type="parTrans" cxnId="{59C82C67-3D57-4347-8CC4-A354033F20F7}">
      <dgm:prSet/>
      <dgm:spPr/>
      <dgm:t>
        <a:bodyPr/>
        <a:lstStyle/>
        <a:p>
          <a:endParaRPr lang="ru-RU" b="0">
            <a:effectLst/>
          </a:endParaRPr>
        </a:p>
      </dgm:t>
    </dgm:pt>
    <dgm:pt modelId="{05172449-2EDD-434E-A4CE-A0A87D59E803}" type="sibTrans" cxnId="{59C82C67-3D57-4347-8CC4-A354033F20F7}">
      <dgm:prSet/>
      <dgm:spPr/>
      <dgm:t>
        <a:bodyPr/>
        <a:lstStyle/>
        <a:p>
          <a:endParaRPr lang="ru-RU" b="0">
            <a:effectLst/>
          </a:endParaRPr>
        </a:p>
      </dgm:t>
    </dgm:pt>
    <dgm:pt modelId="{3305087C-3B4F-4DE2-BCEE-C8ED3C1FEC32}">
      <dgm:prSet phldrT="[Текст]"/>
      <dgm:spPr/>
      <dgm:t>
        <a:bodyPr/>
        <a:lstStyle/>
        <a:p>
          <a:r>
            <a:rPr lang="en-US" b="0" dirty="0" smtClean="0">
              <a:effectLst/>
            </a:rPr>
            <a:t>Tension </a:t>
          </a:r>
          <a:r>
            <a:rPr lang="ru-RU" b="0" dirty="0" smtClean="0">
              <a:effectLst/>
            </a:rPr>
            <a:t>и др.</a:t>
          </a:r>
          <a:endParaRPr lang="ru-RU" b="0" dirty="0">
            <a:effectLst/>
          </a:endParaRPr>
        </a:p>
      </dgm:t>
    </dgm:pt>
    <dgm:pt modelId="{77B45E35-AA9D-49B8-BE9F-5C1D6207F424}" type="parTrans" cxnId="{D6F7DEC1-E010-420B-B6AE-9A3705D1A271}">
      <dgm:prSet/>
      <dgm:spPr/>
      <dgm:t>
        <a:bodyPr/>
        <a:lstStyle/>
        <a:p>
          <a:endParaRPr lang="ru-RU" b="0">
            <a:effectLst/>
          </a:endParaRPr>
        </a:p>
      </dgm:t>
    </dgm:pt>
    <dgm:pt modelId="{4E7E9D52-1BEB-4221-A8FD-619C8BBFE130}" type="sibTrans" cxnId="{D6F7DEC1-E010-420B-B6AE-9A3705D1A271}">
      <dgm:prSet/>
      <dgm:spPr/>
      <dgm:t>
        <a:bodyPr/>
        <a:lstStyle/>
        <a:p>
          <a:endParaRPr lang="ru-RU" b="0">
            <a:effectLst/>
          </a:endParaRPr>
        </a:p>
      </dgm:t>
    </dgm:pt>
    <dgm:pt modelId="{E2C805FC-25A0-4211-81C8-D0380786BB25}">
      <dgm:prSet phldrT="[Текст]"/>
      <dgm:spPr/>
      <dgm:t>
        <a:bodyPr/>
        <a:lstStyle/>
        <a:p>
          <a:r>
            <a:rPr lang="en-US" b="0" dirty="0" smtClean="0">
              <a:effectLst/>
            </a:rPr>
            <a:t>HealthTestLite</a:t>
          </a:r>
          <a:endParaRPr lang="ru-RU" b="0" dirty="0">
            <a:effectLst/>
          </a:endParaRPr>
        </a:p>
      </dgm:t>
    </dgm:pt>
    <dgm:pt modelId="{32A0D02B-7C11-4DA6-AEDE-E1B079BE7B33}" type="parTrans" cxnId="{D999D32B-711E-490C-893F-AB3CACF5559A}">
      <dgm:prSet/>
      <dgm:spPr/>
      <dgm:t>
        <a:bodyPr/>
        <a:lstStyle/>
        <a:p>
          <a:endParaRPr lang="ru-RU" b="0">
            <a:effectLst/>
          </a:endParaRPr>
        </a:p>
      </dgm:t>
    </dgm:pt>
    <dgm:pt modelId="{A50C47F2-D9E2-4B82-8516-8F71A97FBF84}" type="sibTrans" cxnId="{D999D32B-711E-490C-893F-AB3CACF5559A}">
      <dgm:prSet/>
      <dgm:spPr/>
      <dgm:t>
        <a:bodyPr/>
        <a:lstStyle/>
        <a:p>
          <a:endParaRPr lang="ru-RU" b="0">
            <a:effectLst/>
          </a:endParaRPr>
        </a:p>
      </dgm:t>
    </dgm:pt>
    <dgm:pt modelId="{1A1BAEC2-3B35-4616-BD1A-07D774BFA030}">
      <dgm:prSet phldrT="[Текст]"/>
      <dgm:spPr/>
      <dgm:t>
        <a:bodyPr/>
        <a:lstStyle/>
        <a:p>
          <a:r>
            <a:rPr lang="en-US" b="0" dirty="0" err="1" smtClean="0">
              <a:effectLst/>
            </a:rPr>
            <a:t>VibraMA</a:t>
          </a:r>
          <a:endParaRPr lang="ru-RU" b="0" dirty="0">
            <a:effectLst/>
          </a:endParaRPr>
        </a:p>
      </dgm:t>
    </dgm:pt>
    <dgm:pt modelId="{E265F60A-9C82-4305-AE3F-5753CD4B57D3}" type="parTrans" cxnId="{6608C82C-91D3-4226-96A0-16AAD8C38D92}">
      <dgm:prSet/>
      <dgm:spPr/>
      <dgm:t>
        <a:bodyPr/>
        <a:lstStyle/>
        <a:p>
          <a:endParaRPr lang="ru-RU" b="0">
            <a:effectLst/>
          </a:endParaRPr>
        </a:p>
      </dgm:t>
    </dgm:pt>
    <dgm:pt modelId="{5EE33C60-C473-46CF-A7D0-80F51FC91B50}" type="sibTrans" cxnId="{6608C82C-91D3-4226-96A0-16AAD8C38D92}">
      <dgm:prSet/>
      <dgm:spPr/>
      <dgm:t>
        <a:bodyPr/>
        <a:lstStyle/>
        <a:p>
          <a:endParaRPr lang="ru-RU" b="0">
            <a:effectLst/>
          </a:endParaRPr>
        </a:p>
      </dgm:t>
    </dgm:pt>
    <dgm:pt modelId="{A93FF473-27A9-4304-87C4-1E4C24DC9958}">
      <dgm:prSet phldrT="[Текст]"/>
      <dgm:spPr/>
      <dgm:t>
        <a:bodyPr/>
        <a:lstStyle/>
        <a:p>
          <a:r>
            <a:rPr lang="en-US" b="0" dirty="0" err="1" smtClean="0">
              <a:effectLst/>
            </a:rPr>
            <a:t>VibraMIA</a:t>
          </a:r>
          <a:r>
            <a:rPr lang="en-US" b="0" dirty="0" smtClean="0">
              <a:effectLst/>
            </a:rPr>
            <a:t> </a:t>
          </a:r>
          <a:r>
            <a:rPr lang="ru-RU" b="0" dirty="0" smtClean="0">
              <a:effectLst/>
            </a:rPr>
            <a:t>и др.</a:t>
          </a:r>
          <a:endParaRPr lang="ru-RU" b="0" dirty="0">
            <a:effectLst/>
          </a:endParaRPr>
        </a:p>
      </dgm:t>
    </dgm:pt>
    <dgm:pt modelId="{DF03992B-90E5-4CF5-B433-347FADEA45D6}" type="parTrans" cxnId="{3890D76A-0C93-4E8F-8D1A-E0ED5A2F3785}">
      <dgm:prSet/>
      <dgm:spPr/>
      <dgm:t>
        <a:bodyPr/>
        <a:lstStyle/>
        <a:p>
          <a:endParaRPr lang="ru-RU" b="0">
            <a:effectLst/>
          </a:endParaRPr>
        </a:p>
      </dgm:t>
    </dgm:pt>
    <dgm:pt modelId="{F635B982-EFA3-426F-A3D4-8BE7604E1BCE}" type="sibTrans" cxnId="{3890D76A-0C93-4E8F-8D1A-E0ED5A2F3785}">
      <dgm:prSet/>
      <dgm:spPr/>
      <dgm:t>
        <a:bodyPr/>
        <a:lstStyle/>
        <a:p>
          <a:endParaRPr lang="ru-RU" b="0">
            <a:effectLst/>
          </a:endParaRPr>
        </a:p>
      </dgm:t>
    </dgm:pt>
    <dgm:pt modelId="{ED9148F0-CA8B-4582-A9F6-F81135938C68}" type="pres">
      <dgm:prSet presAssocID="{D3F6AD98-067A-44B1-AF7C-335E36FDA5F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EC8F0E2-0DF5-40C9-93D3-AE3B98FC70CB}" type="pres">
      <dgm:prSet presAssocID="{7613BFDA-90FB-484C-BD9D-9DFDDD5A2974}" presName="thickLine" presStyleLbl="alignNode1" presStyleIdx="0" presStyleCnt="1"/>
      <dgm:spPr/>
    </dgm:pt>
    <dgm:pt modelId="{81B79D1F-51CC-4E7A-805A-135CD4A94298}" type="pres">
      <dgm:prSet presAssocID="{7613BFDA-90FB-484C-BD9D-9DFDDD5A2974}" presName="horz1" presStyleCnt="0"/>
      <dgm:spPr/>
    </dgm:pt>
    <dgm:pt modelId="{3EFCF431-5EA8-4541-ACF7-8141EAE73886}" type="pres">
      <dgm:prSet presAssocID="{7613BFDA-90FB-484C-BD9D-9DFDDD5A2974}" presName="tx1" presStyleLbl="revTx" presStyleIdx="0" presStyleCnt="14" custScaleX="205362"/>
      <dgm:spPr/>
      <dgm:t>
        <a:bodyPr/>
        <a:lstStyle/>
        <a:p>
          <a:endParaRPr lang="ru-RU"/>
        </a:p>
      </dgm:t>
    </dgm:pt>
    <dgm:pt modelId="{4092DDD5-ABD7-467C-827B-6B90C34F8F2C}" type="pres">
      <dgm:prSet presAssocID="{7613BFDA-90FB-484C-BD9D-9DFDDD5A2974}" presName="vert1" presStyleCnt="0"/>
      <dgm:spPr/>
    </dgm:pt>
    <dgm:pt modelId="{C544E4E3-F636-4657-8BDC-451929964FDE}" type="pres">
      <dgm:prSet presAssocID="{FFE0E643-E507-45D5-9594-6D7B05D2A08F}" presName="vertSpace2a" presStyleCnt="0"/>
      <dgm:spPr/>
    </dgm:pt>
    <dgm:pt modelId="{264F5B9D-F872-4874-8764-C5C954E438AB}" type="pres">
      <dgm:prSet presAssocID="{FFE0E643-E507-45D5-9594-6D7B05D2A08F}" presName="horz2" presStyleCnt="0"/>
      <dgm:spPr/>
    </dgm:pt>
    <dgm:pt modelId="{C7BFB2EE-E351-49DA-A711-67AED5A33C0A}" type="pres">
      <dgm:prSet presAssocID="{FFE0E643-E507-45D5-9594-6D7B05D2A08F}" presName="horzSpace2" presStyleCnt="0"/>
      <dgm:spPr/>
    </dgm:pt>
    <dgm:pt modelId="{24804A42-9CE7-4F35-A76D-A082CC5E516A}" type="pres">
      <dgm:prSet presAssocID="{FFE0E643-E507-45D5-9594-6D7B05D2A08F}" presName="tx2" presStyleLbl="revTx" presStyleIdx="1" presStyleCnt="14"/>
      <dgm:spPr/>
      <dgm:t>
        <a:bodyPr/>
        <a:lstStyle/>
        <a:p>
          <a:endParaRPr lang="ru-RU"/>
        </a:p>
      </dgm:t>
    </dgm:pt>
    <dgm:pt modelId="{6E4A8A05-831A-43B6-8515-300A5E656598}" type="pres">
      <dgm:prSet presAssocID="{FFE0E643-E507-45D5-9594-6D7B05D2A08F}" presName="vert2" presStyleCnt="0"/>
      <dgm:spPr/>
    </dgm:pt>
    <dgm:pt modelId="{DE68FA80-BCD0-4E17-832D-058D08D9BA27}" type="pres">
      <dgm:prSet presAssocID="{0D0F9F5C-AFF1-4A65-9C51-724DE75939C3}" presName="horz3" presStyleCnt="0"/>
      <dgm:spPr/>
    </dgm:pt>
    <dgm:pt modelId="{D18DD119-D6FA-419F-BBFF-70C5A0C37C4D}" type="pres">
      <dgm:prSet presAssocID="{0D0F9F5C-AFF1-4A65-9C51-724DE75939C3}" presName="horzSpace3" presStyleCnt="0"/>
      <dgm:spPr/>
    </dgm:pt>
    <dgm:pt modelId="{56993209-8C5A-460F-B1AA-2BC83D42E82F}" type="pres">
      <dgm:prSet presAssocID="{0D0F9F5C-AFF1-4A65-9C51-724DE75939C3}" presName="tx3" presStyleLbl="revTx" presStyleIdx="2" presStyleCnt="14"/>
      <dgm:spPr/>
      <dgm:t>
        <a:bodyPr/>
        <a:lstStyle/>
        <a:p>
          <a:endParaRPr lang="ru-RU"/>
        </a:p>
      </dgm:t>
    </dgm:pt>
    <dgm:pt modelId="{8E488A34-E6AE-44C0-819F-3128F327C7F0}" type="pres">
      <dgm:prSet presAssocID="{0D0F9F5C-AFF1-4A65-9C51-724DE75939C3}" presName="vert3" presStyleCnt="0"/>
      <dgm:spPr/>
    </dgm:pt>
    <dgm:pt modelId="{99A2885D-5F2A-4E8D-BFF9-9BDBEAAAC1CF}" type="pres">
      <dgm:prSet presAssocID="{E6AE1CD2-28FB-4B65-983F-C43A6C896923}" presName="thinLine3" presStyleLbl="callout" presStyleIdx="0" presStyleCnt="10"/>
      <dgm:spPr/>
    </dgm:pt>
    <dgm:pt modelId="{7399140D-5950-4603-8DA1-B3696BEC4606}" type="pres">
      <dgm:prSet presAssocID="{89165FD1-AC18-4826-BC24-4E26223BC6E4}" presName="horz3" presStyleCnt="0"/>
      <dgm:spPr/>
    </dgm:pt>
    <dgm:pt modelId="{09FE6F39-8291-43C2-AF82-BB59B12D71F3}" type="pres">
      <dgm:prSet presAssocID="{89165FD1-AC18-4826-BC24-4E26223BC6E4}" presName="horzSpace3" presStyleCnt="0"/>
      <dgm:spPr/>
    </dgm:pt>
    <dgm:pt modelId="{1E892DBE-57D0-46D6-A916-8F8D16348BE4}" type="pres">
      <dgm:prSet presAssocID="{89165FD1-AC18-4826-BC24-4E26223BC6E4}" presName="tx3" presStyleLbl="revTx" presStyleIdx="3" presStyleCnt="14"/>
      <dgm:spPr/>
      <dgm:t>
        <a:bodyPr/>
        <a:lstStyle/>
        <a:p>
          <a:endParaRPr lang="ru-RU"/>
        </a:p>
      </dgm:t>
    </dgm:pt>
    <dgm:pt modelId="{1F5E319B-BDE0-4E98-A425-6A89A05E5794}" type="pres">
      <dgm:prSet presAssocID="{89165FD1-AC18-4826-BC24-4E26223BC6E4}" presName="vert3" presStyleCnt="0"/>
      <dgm:spPr/>
    </dgm:pt>
    <dgm:pt modelId="{B031A4EA-E3D6-4D35-BC3A-2D8B5DBAE3D8}" type="pres">
      <dgm:prSet presAssocID="{1A69EA04-8458-440E-96A8-1FB7172DE316}" presName="thinLine3" presStyleLbl="callout" presStyleIdx="1" presStyleCnt="10"/>
      <dgm:spPr/>
    </dgm:pt>
    <dgm:pt modelId="{12D11BFE-7CAF-408A-9F25-36E01411573F}" type="pres">
      <dgm:prSet presAssocID="{967B4C6A-EEB0-4380-B14F-B439A1F4406F}" presName="horz3" presStyleCnt="0"/>
      <dgm:spPr/>
    </dgm:pt>
    <dgm:pt modelId="{41DE4E71-DB68-4036-B572-810465CD9ECA}" type="pres">
      <dgm:prSet presAssocID="{967B4C6A-EEB0-4380-B14F-B439A1F4406F}" presName="horzSpace3" presStyleCnt="0"/>
      <dgm:spPr/>
    </dgm:pt>
    <dgm:pt modelId="{BFA564EE-60FA-4175-8C26-A277A8E20C99}" type="pres">
      <dgm:prSet presAssocID="{967B4C6A-EEB0-4380-B14F-B439A1F4406F}" presName="tx3" presStyleLbl="revTx" presStyleIdx="4" presStyleCnt="14"/>
      <dgm:spPr/>
      <dgm:t>
        <a:bodyPr/>
        <a:lstStyle/>
        <a:p>
          <a:endParaRPr lang="ru-RU"/>
        </a:p>
      </dgm:t>
    </dgm:pt>
    <dgm:pt modelId="{5E846808-7213-414C-884E-4C15FF771BEC}" type="pres">
      <dgm:prSet presAssocID="{967B4C6A-EEB0-4380-B14F-B439A1F4406F}" presName="vert3" presStyleCnt="0"/>
      <dgm:spPr/>
    </dgm:pt>
    <dgm:pt modelId="{1F4D2DEB-FE33-4D6A-B47B-623BD53D9835}" type="pres">
      <dgm:prSet presAssocID="{20A86750-EE5E-4D47-A666-A5C03A97262D}" presName="thinLine3" presStyleLbl="callout" presStyleIdx="2" presStyleCnt="10"/>
      <dgm:spPr/>
    </dgm:pt>
    <dgm:pt modelId="{F4EE5665-4839-4B7B-AC4A-79F2C299D590}" type="pres">
      <dgm:prSet presAssocID="{C14176D7-27A8-41A0-B9DC-E36CF6E97245}" presName="horz3" presStyleCnt="0"/>
      <dgm:spPr/>
    </dgm:pt>
    <dgm:pt modelId="{DCF95027-9252-4AF8-B468-C4C9CA994C50}" type="pres">
      <dgm:prSet presAssocID="{C14176D7-27A8-41A0-B9DC-E36CF6E97245}" presName="horzSpace3" presStyleCnt="0"/>
      <dgm:spPr/>
    </dgm:pt>
    <dgm:pt modelId="{03F45143-3520-4883-BD7B-D4B41185ACD3}" type="pres">
      <dgm:prSet presAssocID="{C14176D7-27A8-41A0-B9DC-E36CF6E97245}" presName="tx3" presStyleLbl="revTx" presStyleIdx="5" presStyleCnt="14"/>
      <dgm:spPr/>
      <dgm:t>
        <a:bodyPr/>
        <a:lstStyle/>
        <a:p>
          <a:endParaRPr lang="ru-RU"/>
        </a:p>
      </dgm:t>
    </dgm:pt>
    <dgm:pt modelId="{E2AB4893-7296-4743-8166-0B7C8E05AA81}" type="pres">
      <dgm:prSet presAssocID="{C14176D7-27A8-41A0-B9DC-E36CF6E97245}" presName="vert3" presStyleCnt="0"/>
      <dgm:spPr/>
    </dgm:pt>
    <dgm:pt modelId="{7B172C2F-5166-4558-8229-F123EA1E95B3}" type="pres">
      <dgm:prSet presAssocID="{FFE0E643-E507-45D5-9594-6D7B05D2A08F}" presName="thinLine2b" presStyleLbl="callout" presStyleIdx="3" presStyleCnt="10"/>
      <dgm:spPr/>
    </dgm:pt>
    <dgm:pt modelId="{10DD4E97-6B2F-440E-81EF-A7B587C41CA0}" type="pres">
      <dgm:prSet presAssocID="{FFE0E643-E507-45D5-9594-6D7B05D2A08F}" presName="vertSpace2b" presStyleCnt="0"/>
      <dgm:spPr/>
    </dgm:pt>
    <dgm:pt modelId="{A08B06C6-E99E-4F94-A44A-0DF5C357A584}" type="pres">
      <dgm:prSet presAssocID="{0D2B6F66-D9BB-4001-9BD7-847C91EE21D8}" presName="horz2" presStyleCnt="0"/>
      <dgm:spPr/>
    </dgm:pt>
    <dgm:pt modelId="{3F210C3D-E946-4F74-872E-969D09CD27E6}" type="pres">
      <dgm:prSet presAssocID="{0D2B6F66-D9BB-4001-9BD7-847C91EE21D8}" presName="horzSpace2" presStyleCnt="0"/>
      <dgm:spPr/>
    </dgm:pt>
    <dgm:pt modelId="{B96E3278-115F-4932-82F0-D037600727B3}" type="pres">
      <dgm:prSet presAssocID="{0D2B6F66-D9BB-4001-9BD7-847C91EE21D8}" presName="tx2" presStyleLbl="revTx" presStyleIdx="6" presStyleCnt="14"/>
      <dgm:spPr/>
      <dgm:t>
        <a:bodyPr/>
        <a:lstStyle/>
        <a:p>
          <a:endParaRPr lang="ru-RU"/>
        </a:p>
      </dgm:t>
    </dgm:pt>
    <dgm:pt modelId="{C3849FBA-03A6-404D-9DD1-6DF878D729AC}" type="pres">
      <dgm:prSet presAssocID="{0D2B6F66-D9BB-4001-9BD7-847C91EE21D8}" presName="vert2" presStyleCnt="0"/>
      <dgm:spPr/>
    </dgm:pt>
    <dgm:pt modelId="{DD3C018A-D5A0-4B49-9C29-FBD80A54B935}" type="pres">
      <dgm:prSet presAssocID="{730B1882-30D0-409A-BBE1-D1CBABD09038}" presName="horz3" presStyleCnt="0"/>
      <dgm:spPr/>
    </dgm:pt>
    <dgm:pt modelId="{95A466E2-E427-4F61-BD2F-FD1FAC141665}" type="pres">
      <dgm:prSet presAssocID="{730B1882-30D0-409A-BBE1-D1CBABD09038}" presName="horzSpace3" presStyleCnt="0"/>
      <dgm:spPr/>
    </dgm:pt>
    <dgm:pt modelId="{2B2D9C26-9165-4D6E-9A44-6CE5BF05D6CD}" type="pres">
      <dgm:prSet presAssocID="{730B1882-30D0-409A-BBE1-D1CBABD09038}" presName="tx3" presStyleLbl="revTx" presStyleIdx="7" presStyleCnt="14"/>
      <dgm:spPr/>
      <dgm:t>
        <a:bodyPr/>
        <a:lstStyle/>
        <a:p>
          <a:endParaRPr lang="ru-RU"/>
        </a:p>
      </dgm:t>
    </dgm:pt>
    <dgm:pt modelId="{FB48BFE9-216F-48EB-8FCF-671FC545EE9A}" type="pres">
      <dgm:prSet presAssocID="{730B1882-30D0-409A-BBE1-D1CBABD09038}" presName="vert3" presStyleCnt="0"/>
      <dgm:spPr/>
    </dgm:pt>
    <dgm:pt modelId="{CABAD4FB-9078-4F9E-80D4-ED8DD0CF6052}" type="pres">
      <dgm:prSet presAssocID="{FDF30454-C73D-4024-A7EA-AF9BB031AF37}" presName="thinLine3" presStyleLbl="callout" presStyleIdx="4" presStyleCnt="10"/>
      <dgm:spPr/>
    </dgm:pt>
    <dgm:pt modelId="{FAF9DEC5-7782-4184-8E05-D73B6BC76878}" type="pres">
      <dgm:prSet presAssocID="{5EAE54C2-8818-46D0-9363-C59DD19AEC45}" presName="horz3" presStyleCnt="0"/>
      <dgm:spPr/>
    </dgm:pt>
    <dgm:pt modelId="{8A086EAD-85D0-42BB-B633-23086EBF4F7E}" type="pres">
      <dgm:prSet presAssocID="{5EAE54C2-8818-46D0-9363-C59DD19AEC45}" presName="horzSpace3" presStyleCnt="0"/>
      <dgm:spPr/>
    </dgm:pt>
    <dgm:pt modelId="{1E80967F-4FDE-4A59-BE26-14DCDBE8AC65}" type="pres">
      <dgm:prSet presAssocID="{5EAE54C2-8818-46D0-9363-C59DD19AEC45}" presName="tx3" presStyleLbl="revTx" presStyleIdx="8" presStyleCnt="14"/>
      <dgm:spPr/>
      <dgm:t>
        <a:bodyPr/>
        <a:lstStyle/>
        <a:p>
          <a:endParaRPr lang="ru-RU"/>
        </a:p>
      </dgm:t>
    </dgm:pt>
    <dgm:pt modelId="{D3F98E8F-AE56-4EF5-A5D1-EFF18C24F0C0}" type="pres">
      <dgm:prSet presAssocID="{5EAE54C2-8818-46D0-9363-C59DD19AEC45}" presName="vert3" presStyleCnt="0"/>
      <dgm:spPr/>
    </dgm:pt>
    <dgm:pt modelId="{542A32D8-AFB1-477C-9AC9-F7D5053F8D82}" type="pres">
      <dgm:prSet presAssocID="{05172449-2EDD-434E-A4CE-A0A87D59E803}" presName="thinLine3" presStyleLbl="callout" presStyleIdx="5" presStyleCnt="10"/>
      <dgm:spPr/>
    </dgm:pt>
    <dgm:pt modelId="{4E58692A-8F7E-4A5C-A753-2912FD307A86}" type="pres">
      <dgm:prSet presAssocID="{3305087C-3B4F-4DE2-BCEE-C8ED3C1FEC32}" presName="horz3" presStyleCnt="0"/>
      <dgm:spPr/>
    </dgm:pt>
    <dgm:pt modelId="{E5CA0A93-4315-4A58-B1F9-4F6AAC99005B}" type="pres">
      <dgm:prSet presAssocID="{3305087C-3B4F-4DE2-BCEE-C8ED3C1FEC32}" presName="horzSpace3" presStyleCnt="0"/>
      <dgm:spPr/>
    </dgm:pt>
    <dgm:pt modelId="{E8DAFBAD-0602-4AE9-9C61-9D3242667416}" type="pres">
      <dgm:prSet presAssocID="{3305087C-3B4F-4DE2-BCEE-C8ED3C1FEC32}" presName="tx3" presStyleLbl="revTx" presStyleIdx="9" presStyleCnt="14"/>
      <dgm:spPr/>
      <dgm:t>
        <a:bodyPr/>
        <a:lstStyle/>
        <a:p>
          <a:endParaRPr lang="ru-RU"/>
        </a:p>
      </dgm:t>
    </dgm:pt>
    <dgm:pt modelId="{A53FF5E0-A30E-4C9C-9B7E-8215445117B8}" type="pres">
      <dgm:prSet presAssocID="{3305087C-3B4F-4DE2-BCEE-C8ED3C1FEC32}" presName="vert3" presStyleCnt="0"/>
      <dgm:spPr/>
    </dgm:pt>
    <dgm:pt modelId="{92CAFB25-BF02-442D-A6E6-71EA1BDF2435}" type="pres">
      <dgm:prSet presAssocID="{4E7E9D52-1BEB-4221-A8FD-619C8BBFE130}" presName="thinLine3" presStyleLbl="callout" presStyleIdx="6" presStyleCnt="10"/>
      <dgm:spPr/>
    </dgm:pt>
    <dgm:pt modelId="{5F0182F0-E808-43EB-8E87-1EC191EB01BC}" type="pres">
      <dgm:prSet presAssocID="{E2C805FC-25A0-4211-81C8-D0380786BB25}" presName="horz3" presStyleCnt="0"/>
      <dgm:spPr/>
    </dgm:pt>
    <dgm:pt modelId="{ED6EF645-1442-454F-B212-F3CCB9092B1D}" type="pres">
      <dgm:prSet presAssocID="{E2C805FC-25A0-4211-81C8-D0380786BB25}" presName="horzSpace3" presStyleCnt="0"/>
      <dgm:spPr/>
    </dgm:pt>
    <dgm:pt modelId="{75AEEC55-E15B-444E-BD41-17407E89AF43}" type="pres">
      <dgm:prSet presAssocID="{E2C805FC-25A0-4211-81C8-D0380786BB25}" presName="tx3" presStyleLbl="revTx" presStyleIdx="10" presStyleCnt="14"/>
      <dgm:spPr/>
      <dgm:t>
        <a:bodyPr/>
        <a:lstStyle/>
        <a:p>
          <a:endParaRPr lang="ru-RU"/>
        </a:p>
      </dgm:t>
    </dgm:pt>
    <dgm:pt modelId="{EC6079D8-FC42-4D79-A1F9-17486E9BA5A5}" type="pres">
      <dgm:prSet presAssocID="{E2C805FC-25A0-4211-81C8-D0380786BB25}" presName="vert3" presStyleCnt="0"/>
      <dgm:spPr/>
    </dgm:pt>
    <dgm:pt modelId="{181E4BB2-265A-41A7-BD11-FE00ED5E6822}" type="pres">
      <dgm:prSet presAssocID="{0D2B6F66-D9BB-4001-9BD7-847C91EE21D8}" presName="thinLine2b" presStyleLbl="callout" presStyleIdx="7" presStyleCnt="10"/>
      <dgm:spPr/>
    </dgm:pt>
    <dgm:pt modelId="{728E1AE0-99B3-4AFB-9F10-6CD96004D5B5}" type="pres">
      <dgm:prSet presAssocID="{0D2B6F66-D9BB-4001-9BD7-847C91EE21D8}" presName="vertSpace2b" presStyleCnt="0"/>
      <dgm:spPr/>
    </dgm:pt>
    <dgm:pt modelId="{BABFF8A7-9516-4E6D-AB0A-579424AB27EF}" type="pres">
      <dgm:prSet presAssocID="{6CD148D5-6A78-42AC-A48F-85B5D11281C1}" presName="horz2" presStyleCnt="0"/>
      <dgm:spPr/>
    </dgm:pt>
    <dgm:pt modelId="{BA246481-B3B8-4BB1-8415-4A1F5828EBB1}" type="pres">
      <dgm:prSet presAssocID="{6CD148D5-6A78-42AC-A48F-85B5D11281C1}" presName="horzSpace2" presStyleCnt="0"/>
      <dgm:spPr/>
    </dgm:pt>
    <dgm:pt modelId="{E0D03A89-5C0B-43E7-92B8-3B19A69D12CA}" type="pres">
      <dgm:prSet presAssocID="{6CD148D5-6A78-42AC-A48F-85B5D11281C1}" presName="tx2" presStyleLbl="revTx" presStyleIdx="11" presStyleCnt="14"/>
      <dgm:spPr/>
      <dgm:t>
        <a:bodyPr/>
        <a:lstStyle/>
        <a:p>
          <a:endParaRPr lang="ru-RU"/>
        </a:p>
      </dgm:t>
    </dgm:pt>
    <dgm:pt modelId="{5E5A1042-BFE4-4910-975E-3AE7CCBAC13F}" type="pres">
      <dgm:prSet presAssocID="{6CD148D5-6A78-42AC-A48F-85B5D11281C1}" presName="vert2" presStyleCnt="0"/>
      <dgm:spPr/>
    </dgm:pt>
    <dgm:pt modelId="{264262E3-AFBD-48D1-8627-31DBD853B579}" type="pres">
      <dgm:prSet presAssocID="{1A1BAEC2-3B35-4616-BD1A-07D774BFA030}" presName="horz3" presStyleCnt="0"/>
      <dgm:spPr/>
    </dgm:pt>
    <dgm:pt modelId="{CA011819-2317-4D98-9978-C9A7C1F9AB42}" type="pres">
      <dgm:prSet presAssocID="{1A1BAEC2-3B35-4616-BD1A-07D774BFA030}" presName="horzSpace3" presStyleCnt="0"/>
      <dgm:spPr/>
    </dgm:pt>
    <dgm:pt modelId="{E96A0323-F0B0-4E64-A2AF-30673E461C11}" type="pres">
      <dgm:prSet presAssocID="{1A1BAEC2-3B35-4616-BD1A-07D774BFA030}" presName="tx3" presStyleLbl="revTx" presStyleIdx="12" presStyleCnt="14" custScaleY="31795"/>
      <dgm:spPr/>
      <dgm:t>
        <a:bodyPr/>
        <a:lstStyle/>
        <a:p>
          <a:endParaRPr lang="ru-RU"/>
        </a:p>
      </dgm:t>
    </dgm:pt>
    <dgm:pt modelId="{E74B98FC-6B91-4CE6-8135-A070C1EB6029}" type="pres">
      <dgm:prSet presAssocID="{1A1BAEC2-3B35-4616-BD1A-07D774BFA030}" presName="vert3" presStyleCnt="0"/>
      <dgm:spPr/>
    </dgm:pt>
    <dgm:pt modelId="{299AB1DC-CE9F-4992-A0C2-2AF3CD6B969E}" type="pres">
      <dgm:prSet presAssocID="{5EE33C60-C473-46CF-A7D0-80F51FC91B50}" presName="thinLine3" presStyleLbl="callout" presStyleIdx="8" presStyleCnt="10"/>
      <dgm:spPr/>
    </dgm:pt>
    <dgm:pt modelId="{8AEF4FC5-1BD1-483C-84AB-C426F27B13B7}" type="pres">
      <dgm:prSet presAssocID="{A93FF473-27A9-4304-87C4-1E4C24DC9958}" presName="horz3" presStyleCnt="0"/>
      <dgm:spPr/>
    </dgm:pt>
    <dgm:pt modelId="{C21816A8-4A34-41B2-9E47-BDB1991E9126}" type="pres">
      <dgm:prSet presAssocID="{A93FF473-27A9-4304-87C4-1E4C24DC9958}" presName="horzSpace3" presStyleCnt="0"/>
      <dgm:spPr/>
    </dgm:pt>
    <dgm:pt modelId="{EB296811-BB39-4911-852A-DAB4258C2E7A}" type="pres">
      <dgm:prSet presAssocID="{A93FF473-27A9-4304-87C4-1E4C24DC9958}" presName="tx3" presStyleLbl="revTx" presStyleIdx="13" presStyleCnt="14" custScaleY="27181"/>
      <dgm:spPr/>
      <dgm:t>
        <a:bodyPr/>
        <a:lstStyle/>
        <a:p>
          <a:endParaRPr lang="ru-RU"/>
        </a:p>
      </dgm:t>
    </dgm:pt>
    <dgm:pt modelId="{D77A9D23-E17B-4B87-801E-C04E7A76C050}" type="pres">
      <dgm:prSet presAssocID="{A93FF473-27A9-4304-87C4-1E4C24DC9958}" presName="vert3" presStyleCnt="0"/>
      <dgm:spPr/>
    </dgm:pt>
    <dgm:pt modelId="{4F3D068F-EF2E-4987-A7C8-0A54D6660421}" type="pres">
      <dgm:prSet presAssocID="{6CD148D5-6A78-42AC-A48F-85B5D11281C1}" presName="thinLine2b" presStyleLbl="callout" presStyleIdx="9" presStyleCnt="10"/>
      <dgm:spPr/>
    </dgm:pt>
    <dgm:pt modelId="{F59CD2E0-5145-4382-897B-1B5352EC5C91}" type="pres">
      <dgm:prSet presAssocID="{6CD148D5-6A78-42AC-A48F-85B5D11281C1}" presName="vertSpace2b" presStyleCnt="0"/>
      <dgm:spPr/>
    </dgm:pt>
  </dgm:ptLst>
  <dgm:cxnLst>
    <dgm:cxn modelId="{4FD77DD1-A7D5-4E36-AB3E-2B519EECD81A}" type="presOf" srcId="{730B1882-30D0-409A-BBE1-D1CBABD09038}" destId="{2B2D9C26-9165-4D6E-9A44-6CE5BF05D6CD}" srcOrd="0" destOrd="0" presId="urn:microsoft.com/office/officeart/2008/layout/LinedList"/>
    <dgm:cxn modelId="{08B920B5-CB20-4A55-9733-E5CC611A0684}" type="presOf" srcId="{C14176D7-27A8-41A0-B9DC-E36CF6E97245}" destId="{03F45143-3520-4883-BD7B-D4B41185ACD3}" srcOrd="0" destOrd="0" presId="urn:microsoft.com/office/officeart/2008/layout/LinedList"/>
    <dgm:cxn modelId="{A4B78181-CB04-45F8-8320-FA8FFC3D6E13}" type="presOf" srcId="{E2C805FC-25A0-4211-81C8-D0380786BB25}" destId="{75AEEC55-E15B-444E-BD41-17407E89AF43}" srcOrd="0" destOrd="0" presId="urn:microsoft.com/office/officeart/2008/layout/LinedList"/>
    <dgm:cxn modelId="{9EC5AD44-DE0E-45A8-AFB0-B48244474433}" srcId="{7613BFDA-90FB-484C-BD9D-9DFDDD5A2974}" destId="{6CD148D5-6A78-42AC-A48F-85B5D11281C1}" srcOrd="2" destOrd="0" parTransId="{7402F34A-D3FD-48F3-8372-225812A156FD}" sibTransId="{1BB0400E-B1EB-4ED5-92FA-04BA36A75690}"/>
    <dgm:cxn modelId="{4CFA480D-957D-46A9-A2BD-CE97A8605943}" srcId="{FFE0E643-E507-45D5-9594-6D7B05D2A08F}" destId="{967B4C6A-EEB0-4380-B14F-B439A1F4406F}" srcOrd="2" destOrd="0" parTransId="{322C88D7-40BE-4047-B066-1B5DAAEE9345}" sibTransId="{20A86750-EE5E-4D47-A666-A5C03A97262D}"/>
    <dgm:cxn modelId="{AC597E25-9BD6-4568-9E19-793EC62401C4}" type="presOf" srcId="{FFE0E643-E507-45D5-9594-6D7B05D2A08F}" destId="{24804A42-9CE7-4F35-A76D-A082CC5E516A}" srcOrd="0" destOrd="0" presId="urn:microsoft.com/office/officeart/2008/layout/LinedList"/>
    <dgm:cxn modelId="{B6DA2A0A-0098-4F9D-8A8D-513EC6C15314}" type="presOf" srcId="{5EAE54C2-8818-46D0-9363-C59DD19AEC45}" destId="{1E80967F-4FDE-4A59-BE26-14DCDBE8AC65}" srcOrd="0" destOrd="0" presId="urn:microsoft.com/office/officeart/2008/layout/LinedList"/>
    <dgm:cxn modelId="{739666D9-E3F2-4EFD-ABF3-0B76E73AB55E}" srcId="{FFE0E643-E507-45D5-9594-6D7B05D2A08F}" destId="{C14176D7-27A8-41A0-B9DC-E36CF6E97245}" srcOrd="3" destOrd="0" parTransId="{94BAB5BC-5A66-4264-B5D1-63450EA4C1EE}" sibTransId="{04D4D82B-79EF-4F63-B1E9-78CCBAAB818B}"/>
    <dgm:cxn modelId="{4AB4E573-5314-4A4C-A2D1-B75BA29416D2}" type="presOf" srcId="{0D2B6F66-D9BB-4001-9BD7-847C91EE21D8}" destId="{B96E3278-115F-4932-82F0-D037600727B3}" srcOrd="0" destOrd="0" presId="urn:microsoft.com/office/officeart/2008/layout/LinedList"/>
    <dgm:cxn modelId="{0F86FB17-CB6E-47BA-B4D8-378B030CE92B}" srcId="{FFE0E643-E507-45D5-9594-6D7B05D2A08F}" destId="{89165FD1-AC18-4826-BC24-4E26223BC6E4}" srcOrd="1" destOrd="0" parTransId="{A5E29BD8-0F87-4E9C-8C02-164E7F1FC71B}" sibTransId="{1A69EA04-8458-440E-96A8-1FB7172DE316}"/>
    <dgm:cxn modelId="{B1179B0C-0BFF-4CC9-841D-BCD0B7750C99}" type="presOf" srcId="{7613BFDA-90FB-484C-BD9D-9DFDDD5A2974}" destId="{3EFCF431-5EA8-4541-ACF7-8141EAE73886}" srcOrd="0" destOrd="0" presId="urn:microsoft.com/office/officeart/2008/layout/LinedList"/>
    <dgm:cxn modelId="{0D18DB61-3CCC-4E36-B71C-445DC462DA8F}" type="presOf" srcId="{3305087C-3B4F-4DE2-BCEE-C8ED3C1FEC32}" destId="{E8DAFBAD-0602-4AE9-9C61-9D3242667416}" srcOrd="0" destOrd="0" presId="urn:microsoft.com/office/officeart/2008/layout/LinedList"/>
    <dgm:cxn modelId="{6608C82C-91D3-4226-96A0-16AAD8C38D92}" srcId="{6CD148D5-6A78-42AC-A48F-85B5D11281C1}" destId="{1A1BAEC2-3B35-4616-BD1A-07D774BFA030}" srcOrd="0" destOrd="0" parTransId="{E265F60A-9C82-4305-AE3F-5753CD4B57D3}" sibTransId="{5EE33C60-C473-46CF-A7D0-80F51FC91B50}"/>
    <dgm:cxn modelId="{9E230AB8-AA39-4B51-A3EB-E6E6AB3E1A93}" srcId="{D3F6AD98-067A-44B1-AF7C-335E36FDA5FC}" destId="{7613BFDA-90FB-484C-BD9D-9DFDDD5A2974}" srcOrd="0" destOrd="0" parTransId="{666C6824-AA3E-4164-A978-607A977021E9}" sibTransId="{337764A8-DF24-430C-A6D9-037DAB920225}"/>
    <dgm:cxn modelId="{6611D362-A08C-4910-A642-86D761DA4B2A}" srcId="{0D2B6F66-D9BB-4001-9BD7-847C91EE21D8}" destId="{730B1882-30D0-409A-BBE1-D1CBABD09038}" srcOrd="0" destOrd="0" parTransId="{C3D973EE-ED93-4B7A-A419-016B59211078}" sibTransId="{FDF30454-C73D-4024-A7EA-AF9BB031AF37}"/>
    <dgm:cxn modelId="{37D3FACC-E61E-47D5-BB6A-F0235BFFB941}" type="presOf" srcId="{A93FF473-27A9-4304-87C4-1E4C24DC9958}" destId="{EB296811-BB39-4911-852A-DAB4258C2E7A}" srcOrd="0" destOrd="0" presId="urn:microsoft.com/office/officeart/2008/layout/LinedList"/>
    <dgm:cxn modelId="{0B2D3446-B0EB-4D55-8FE4-329FE324EB28}" srcId="{7613BFDA-90FB-484C-BD9D-9DFDDD5A2974}" destId="{0D2B6F66-D9BB-4001-9BD7-847C91EE21D8}" srcOrd="1" destOrd="0" parTransId="{F33C516C-19E1-444A-AAFA-D0BF8EBF6ACC}" sibTransId="{A53E0494-78D3-43AC-917C-3FD3E12374E3}"/>
    <dgm:cxn modelId="{D6F7DEC1-E010-420B-B6AE-9A3705D1A271}" srcId="{0D2B6F66-D9BB-4001-9BD7-847C91EE21D8}" destId="{3305087C-3B4F-4DE2-BCEE-C8ED3C1FEC32}" srcOrd="2" destOrd="0" parTransId="{77B45E35-AA9D-49B8-BE9F-5C1D6207F424}" sibTransId="{4E7E9D52-1BEB-4221-A8FD-619C8BBFE130}"/>
    <dgm:cxn modelId="{30032DE2-47B3-4526-A1B6-5D6B4E501BBA}" type="presOf" srcId="{6CD148D5-6A78-42AC-A48F-85B5D11281C1}" destId="{E0D03A89-5C0B-43E7-92B8-3B19A69D12CA}" srcOrd="0" destOrd="0" presId="urn:microsoft.com/office/officeart/2008/layout/LinedList"/>
    <dgm:cxn modelId="{E81CAF95-86B4-404B-96EC-CEA5902C7C10}" srcId="{FFE0E643-E507-45D5-9594-6D7B05D2A08F}" destId="{0D0F9F5C-AFF1-4A65-9C51-724DE75939C3}" srcOrd="0" destOrd="0" parTransId="{C093AB8C-0C5D-47A1-A636-71529B730F97}" sibTransId="{E6AE1CD2-28FB-4B65-983F-C43A6C896923}"/>
    <dgm:cxn modelId="{59C82C67-3D57-4347-8CC4-A354033F20F7}" srcId="{0D2B6F66-D9BB-4001-9BD7-847C91EE21D8}" destId="{5EAE54C2-8818-46D0-9363-C59DD19AEC45}" srcOrd="1" destOrd="0" parTransId="{5C60678A-3951-4ECB-9BF1-816AA6054285}" sibTransId="{05172449-2EDD-434E-A4CE-A0A87D59E803}"/>
    <dgm:cxn modelId="{B47B6A9C-45E5-4BDF-85FF-A76A391000A6}" type="presOf" srcId="{967B4C6A-EEB0-4380-B14F-B439A1F4406F}" destId="{BFA564EE-60FA-4175-8C26-A277A8E20C99}" srcOrd="0" destOrd="0" presId="urn:microsoft.com/office/officeart/2008/layout/LinedList"/>
    <dgm:cxn modelId="{0C1751D6-3736-4245-9906-8F0E6FCF313D}" srcId="{7613BFDA-90FB-484C-BD9D-9DFDDD5A2974}" destId="{FFE0E643-E507-45D5-9594-6D7B05D2A08F}" srcOrd="0" destOrd="0" parTransId="{626144C9-4958-47D4-9EF6-A48BE6644E82}" sibTransId="{86EF713B-76EB-47B4-930A-6E7BCFEB30CD}"/>
    <dgm:cxn modelId="{49DCDDFB-8BD7-4B09-A032-3D4F830FE3F4}" type="presOf" srcId="{1A1BAEC2-3B35-4616-BD1A-07D774BFA030}" destId="{E96A0323-F0B0-4E64-A2AF-30673E461C11}" srcOrd="0" destOrd="0" presId="urn:microsoft.com/office/officeart/2008/layout/LinedList"/>
    <dgm:cxn modelId="{D999D32B-711E-490C-893F-AB3CACF5559A}" srcId="{0D2B6F66-D9BB-4001-9BD7-847C91EE21D8}" destId="{E2C805FC-25A0-4211-81C8-D0380786BB25}" srcOrd="3" destOrd="0" parTransId="{32A0D02B-7C11-4DA6-AEDE-E1B079BE7B33}" sibTransId="{A50C47F2-D9E2-4B82-8516-8F71A97FBF84}"/>
    <dgm:cxn modelId="{A6EB5282-D5B7-459D-B565-0A4DEFCC8B86}" type="presOf" srcId="{D3F6AD98-067A-44B1-AF7C-335E36FDA5FC}" destId="{ED9148F0-CA8B-4582-A9F6-F81135938C68}" srcOrd="0" destOrd="0" presId="urn:microsoft.com/office/officeart/2008/layout/LinedList"/>
    <dgm:cxn modelId="{9FEDDA9B-8BA4-47BB-8958-D0D86A469352}" type="presOf" srcId="{0D0F9F5C-AFF1-4A65-9C51-724DE75939C3}" destId="{56993209-8C5A-460F-B1AA-2BC83D42E82F}" srcOrd="0" destOrd="0" presId="urn:microsoft.com/office/officeart/2008/layout/LinedList"/>
    <dgm:cxn modelId="{8191FBAB-13E5-4608-BC23-726CA6E74A78}" type="presOf" srcId="{89165FD1-AC18-4826-BC24-4E26223BC6E4}" destId="{1E892DBE-57D0-46D6-A916-8F8D16348BE4}" srcOrd="0" destOrd="0" presId="urn:microsoft.com/office/officeart/2008/layout/LinedList"/>
    <dgm:cxn modelId="{3890D76A-0C93-4E8F-8D1A-E0ED5A2F3785}" srcId="{6CD148D5-6A78-42AC-A48F-85B5D11281C1}" destId="{A93FF473-27A9-4304-87C4-1E4C24DC9958}" srcOrd="1" destOrd="0" parTransId="{DF03992B-90E5-4CF5-B433-347FADEA45D6}" sibTransId="{F635B982-EFA3-426F-A3D4-8BE7604E1BCE}"/>
    <dgm:cxn modelId="{FEC52A3A-488C-44F5-A489-C9E7A4417885}" type="presParOf" srcId="{ED9148F0-CA8B-4582-A9F6-F81135938C68}" destId="{3EC8F0E2-0DF5-40C9-93D3-AE3B98FC70CB}" srcOrd="0" destOrd="0" presId="urn:microsoft.com/office/officeart/2008/layout/LinedList"/>
    <dgm:cxn modelId="{5240B915-9228-4023-A5D9-0777E389A856}" type="presParOf" srcId="{ED9148F0-CA8B-4582-A9F6-F81135938C68}" destId="{81B79D1F-51CC-4E7A-805A-135CD4A94298}" srcOrd="1" destOrd="0" presId="urn:microsoft.com/office/officeart/2008/layout/LinedList"/>
    <dgm:cxn modelId="{D3F1C5FD-C395-4570-8B42-C0301FF8E2C6}" type="presParOf" srcId="{81B79D1F-51CC-4E7A-805A-135CD4A94298}" destId="{3EFCF431-5EA8-4541-ACF7-8141EAE73886}" srcOrd="0" destOrd="0" presId="urn:microsoft.com/office/officeart/2008/layout/LinedList"/>
    <dgm:cxn modelId="{45978646-30A9-401E-9154-6E47EE3863B9}" type="presParOf" srcId="{81B79D1F-51CC-4E7A-805A-135CD4A94298}" destId="{4092DDD5-ABD7-467C-827B-6B90C34F8F2C}" srcOrd="1" destOrd="0" presId="urn:microsoft.com/office/officeart/2008/layout/LinedList"/>
    <dgm:cxn modelId="{728DB757-107D-42D7-9DF4-DF39929418DD}" type="presParOf" srcId="{4092DDD5-ABD7-467C-827B-6B90C34F8F2C}" destId="{C544E4E3-F636-4657-8BDC-451929964FDE}" srcOrd="0" destOrd="0" presId="urn:microsoft.com/office/officeart/2008/layout/LinedList"/>
    <dgm:cxn modelId="{B75CCD48-2B00-4AC2-8F5C-96656A6AD053}" type="presParOf" srcId="{4092DDD5-ABD7-467C-827B-6B90C34F8F2C}" destId="{264F5B9D-F872-4874-8764-C5C954E438AB}" srcOrd="1" destOrd="0" presId="urn:microsoft.com/office/officeart/2008/layout/LinedList"/>
    <dgm:cxn modelId="{3FCC2B79-86DE-464F-B673-D8BCAD8BADF2}" type="presParOf" srcId="{264F5B9D-F872-4874-8764-C5C954E438AB}" destId="{C7BFB2EE-E351-49DA-A711-67AED5A33C0A}" srcOrd="0" destOrd="0" presId="urn:microsoft.com/office/officeart/2008/layout/LinedList"/>
    <dgm:cxn modelId="{8D80F764-2B95-44FB-9130-C61D93FEB9CB}" type="presParOf" srcId="{264F5B9D-F872-4874-8764-C5C954E438AB}" destId="{24804A42-9CE7-4F35-A76D-A082CC5E516A}" srcOrd="1" destOrd="0" presId="urn:microsoft.com/office/officeart/2008/layout/LinedList"/>
    <dgm:cxn modelId="{3648E266-AD71-4095-A124-566F4E716350}" type="presParOf" srcId="{264F5B9D-F872-4874-8764-C5C954E438AB}" destId="{6E4A8A05-831A-43B6-8515-300A5E656598}" srcOrd="2" destOrd="0" presId="urn:microsoft.com/office/officeart/2008/layout/LinedList"/>
    <dgm:cxn modelId="{25D64D43-817D-4D11-A525-A0ABB765E285}" type="presParOf" srcId="{6E4A8A05-831A-43B6-8515-300A5E656598}" destId="{DE68FA80-BCD0-4E17-832D-058D08D9BA27}" srcOrd="0" destOrd="0" presId="urn:microsoft.com/office/officeart/2008/layout/LinedList"/>
    <dgm:cxn modelId="{B6D014D4-9158-4E5A-B334-51C54FEC81D8}" type="presParOf" srcId="{DE68FA80-BCD0-4E17-832D-058D08D9BA27}" destId="{D18DD119-D6FA-419F-BBFF-70C5A0C37C4D}" srcOrd="0" destOrd="0" presId="urn:microsoft.com/office/officeart/2008/layout/LinedList"/>
    <dgm:cxn modelId="{DCAD563F-D84A-477D-817C-1D457485D413}" type="presParOf" srcId="{DE68FA80-BCD0-4E17-832D-058D08D9BA27}" destId="{56993209-8C5A-460F-B1AA-2BC83D42E82F}" srcOrd="1" destOrd="0" presId="urn:microsoft.com/office/officeart/2008/layout/LinedList"/>
    <dgm:cxn modelId="{623EA223-628A-48FE-A548-C762F9CAA3BA}" type="presParOf" srcId="{DE68FA80-BCD0-4E17-832D-058D08D9BA27}" destId="{8E488A34-E6AE-44C0-819F-3128F327C7F0}" srcOrd="2" destOrd="0" presId="urn:microsoft.com/office/officeart/2008/layout/LinedList"/>
    <dgm:cxn modelId="{C0C40FD8-EF45-4D76-84C0-866E8019C9FE}" type="presParOf" srcId="{6E4A8A05-831A-43B6-8515-300A5E656598}" destId="{99A2885D-5F2A-4E8D-BFF9-9BDBEAAAC1CF}" srcOrd="1" destOrd="0" presId="urn:microsoft.com/office/officeart/2008/layout/LinedList"/>
    <dgm:cxn modelId="{3A96DFA2-5D4B-443B-9050-10348DE10FF0}" type="presParOf" srcId="{6E4A8A05-831A-43B6-8515-300A5E656598}" destId="{7399140D-5950-4603-8DA1-B3696BEC4606}" srcOrd="2" destOrd="0" presId="urn:microsoft.com/office/officeart/2008/layout/LinedList"/>
    <dgm:cxn modelId="{83D0393B-1814-4B6D-AD0C-6CCEB45F287A}" type="presParOf" srcId="{7399140D-5950-4603-8DA1-B3696BEC4606}" destId="{09FE6F39-8291-43C2-AF82-BB59B12D71F3}" srcOrd="0" destOrd="0" presId="urn:microsoft.com/office/officeart/2008/layout/LinedList"/>
    <dgm:cxn modelId="{28252148-1B46-438B-8033-6BCECE942C3A}" type="presParOf" srcId="{7399140D-5950-4603-8DA1-B3696BEC4606}" destId="{1E892DBE-57D0-46D6-A916-8F8D16348BE4}" srcOrd="1" destOrd="0" presId="urn:microsoft.com/office/officeart/2008/layout/LinedList"/>
    <dgm:cxn modelId="{FA971126-7523-4C28-87B1-B07B45167400}" type="presParOf" srcId="{7399140D-5950-4603-8DA1-B3696BEC4606}" destId="{1F5E319B-BDE0-4E98-A425-6A89A05E5794}" srcOrd="2" destOrd="0" presId="urn:microsoft.com/office/officeart/2008/layout/LinedList"/>
    <dgm:cxn modelId="{E5D5BC73-6A0F-43B4-9B5D-6190828C9201}" type="presParOf" srcId="{6E4A8A05-831A-43B6-8515-300A5E656598}" destId="{B031A4EA-E3D6-4D35-BC3A-2D8B5DBAE3D8}" srcOrd="3" destOrd="0" presId="urn:microsoft.com/office/officeart/2008/layout/LinedList"/>
    <dgm:cxn modelId="{052872BD-B3CE-4A4F-A38A-B544B8567CCA}" type="presParOf" srcId="{6E4A8A05-831A-43B6-8515-300A5E656598}" destId="{12D11BFE-7CAF-408A-9F25-36E01411573F}" srcOrd="4" destOrd="0" presId="urn:microsoft.com/office/officeart/2008/layout/LinedList"/>
    <dgm:cxn modelId="{FAA0BF56-33EB-490B-BC1E-14C342224F57}" type="presParOf" srcId="{12D11BFE-7CAF-408A-9F25-36E01411573F}" destId="{41DE4E71-DB68-4036-B572-810465CD9ECA}" srcOrd="0" destOrd="0" presId="urn:microsoft.com/office/officeart/2008/layout/LinedList"/>
    <dgm:cxn modelId="{732B1176-FFC3-4CF3-BBEB-30A06E78F3DE}" type="presParOf" srcId="{12D11BFE-7CAF-408A-9F25-36E01411573F}" destId="{BFA564EE-60FA-4175-8C26-A277A8E20C99}" srcOrd="1" destOrd="0" presId="urn:microsoft.com/office/officeart/2008/layout/LinedList"/>
    <dgm:cxn modelId="{514FB9D3-A88B-48C8-B832-0898E61CAC26}" type="presParOf" srcId="{12D11BFE-7CAF-408A-9F25-36E01411573F}" destId="{5E846808-7213-414C-884E-4C15FF771BEC}" srcOrd="2" destOrd="0" presId="urn:microsoft.com/office/officeart/2008/layout/LinedList"/>
    <dgm:cxn modelId="{A659259A-30FE-4CAF-9428-80B66ACA6D6E}" type="presParOf" srcId="{6E4A8A05-831A-43B6-8515-300A5E656598}" destId="{1F4D2DEB-FE33-4D6A-B47B-623BD53D9835}" srcOrd="5" destOrd="0" presId="urn:microsoft.com/office/officeart/2008/layout/LinedList"/>
    <dgm:cxn modelId="{422BA0BE-A0E4-4823-BD32-A83084A95D72}" type="presParOf" srcId="{6E4A8A05-831A-43B6-8515-300A5E656598}" destId="{F4EE5665-4839-4B7B-AC4A-79F2C299D590}" srcOrd="6" destOrd="0" presId="urn:microsoft.com/office/officeart/2008/layout/LinedList"/>
    <dgm:cxn modelId="{EF27477F-03BA-4BC9-B6C9-9D1007E479FC}" type="presParOf" srcId="{F4EE5665-4839-4B7B-AC4A-79F2C299D590}" destId="{DCF95027-9252-4AF8-B468-C4C9CA994C50}" srcOrd="0" destOrd="0" presId="urn:microsoft.com/office/officeart/2008/layout/LinedList"/>
    <dgm:cxn modelId="{1280A15D-D30D-4391-BDBD-0717FAA5E21E}" type="presParOf" srcId="{F4EE5665-4839-4B7B-AC4A-79F2C299D590}" destId="{03F45143-3520-4883-BD7B-D4B41185ACD3}" srcOrd="1" destOrd="0" presId="urn:microsoft.com/office/officeart/2008/layout/LinedList"/>
    <dgm:cxn modelId="{13B2D0FC-EC06-4E98-9AA1-500E817EEBD0}" type="presParOf" srcId="{F4EE5665-4839-4B7B-AC4A-79F2C299D590}" destId="{E2AB4893-7296-4743-8166-0B7C8E05AA81}" srcOrd="2" destOrd="0" presId="urn:microsoft.com/office/officeart/2008/layout/LinedList"/>
    <dgm:cxn modelId="{A54D7B78-B4A5-4C42-8487-0956E0C53BC8}" type="presParOf" srcId="{4092DDD5-ABD7-467C-827B-6B90C34F8F2C}" destId="{7B172C2F-5166-4558-8229-F123EA1E95B3}" srcOrd="2" destOrd="0" presId="urn:microsoft.com/office/officeart/2008/layout/LinedList"/>
    <dgm:cxn modelId="{ADAACD27-D78E-4CE0-BEB3-E822109FD4EC}" type="presParOf" srcId="{4092DDD5-ABD7-467C-827B-6B90C34F8F2C}" destId="{10DD4E97-6B2F-440E-81EF-A7B587C41CA0}" srcOrd="3" destOrd="0" presId="urn:microsoft.com/office/officeart/2008/layout/LinedList"/>
    <dgm:cxn modelId="{26D847FC-4052-4ECA-86CA-05F4384D8A5E}" type="presParOf" srcId="{4092DDD5-ABD7-467C-827B-6B90C34F8F2C}" destId="{A08B06C6-E99E-4F94-A44A-0DF5C357A584}" srcOrd="4" destOrd="0" presId="urn:microsoft.com/office/officeart/2008/layout/LinedList"/>
    <dgm:cxn modelId="{D55DC3B6-6ACF-4292-98FA-2E2ABAD6D6C1}" type="presParOf" srcId="{A08B06C6-E99E-4F94-A44A-0DF5C357A584}" destId="{3F210C3D-E946-4F74-872E-969D09CD27E6}" srcOrd="0" destOrd="0" presId="urn:microsoft.com/office/officeart/2008/layout/LinedList"/>
    <dgm:cxn modelId="{B25ACF35-F154-4153-925B-6EE2D6439E1F}" type="presParOf" srcId="{A08B06C6-E99E-4F94-A44A-0DF5C357A584}" destId="{B96E3278-115F-4932-82F0-D037600727B3}" srcOrd="1" destOrd="0" presId="urn:microsoft.com/office/officeart/2008/layout/LinedList"/>
    <dgm:cxn modelId="{4B238DEC-D8D4-4296-A407-E8733F4450E9}" type="presParOf" srcId="{A08B06C6-E99E-4F94-A44A-0DF5C357A584}" destId="{C3849FBA-03A6-404D-9DD1-6DF878D729AC}" srcOrd="2" destOrd="0" presId="urn:microsoft.com/office/officeart/2008/layout/LinedList"/>
    <dgm:cxn modelId="{CFEBC9F6-A0B4-4F2E-B440-32C38D9199CC}" type="presParOf" srcId="{C3849FBA-03A6-404D-9DD1-6DF878D729AC}" destId="{DD3C018A-D5A0-4B49-9C29-FBD80A54B935}" srcOrd="0" destOrd="0" presId="urn:microsoft.com/office/officeart/2008/layout/LinedList"/>
    <dgm:cxn modelId="{91AA05C4-88CE-4878-98DE-45E316796A10}" type="presParOf" srcId="{DD3C018A-D5A0-4B49-9C29-FBD80A54B935}" destId="{95A466E2-E427-4F61-BD2F-FD1FAC141665}" srcOrd="0" destOrd="0" presId="urn:microsoft.com/office/officeart/2008/layout/LinedList"/>
    <dgm:cxn modelId="{5516B039-4323-4273-8DBA-A349DA65F6A7}" type="presParOf" srcId="{DD3C018A-D5A0-4B49-9C29-FBD80A54B935}" destId="{2B2D9C26-9165-4D6E-9A44-6CE5BF05D6CD}" srcOrd="1" destOrd="0" presId="urn:microsoft.com/office/officeart/2008/layout/LinedList"/>
    <dgm:cxn modelId="{06526B2C-CE8E-4A9D-98BD-EB02EC212EFE}" type="presParOf" srcId="{DD3C018A-D5A0-4B49-9C29-FBD80A54B935}" destId="{FB48BFE9-216F-48EB-8FCF-671FC545EE9A}" srcOrd="2" destOrd="0" presId="urn:microsoft.com/office/officeart/2008/layout/LinedList"/>
    <dgm:cxn modelId="{7E3B147B-C0C2-4CE8-BD4F-F2367A3E65F3}" type="presParOf" srcId="{C3849FBA-03A6-404D-9DD1-6DF878D729AC}" destId="{CABAD4FB-9078-4F9E-80D4-ED8DD0CF6052}" srcOrd="1" destOrd="0" presId="urn:microsoft.com/office/officeart/2008/layout/LinedList"/>
    <dgm:cxn modelId="{47A32D39-9ACA-4965-A098-D4C979E1F5F3}" type="presParOf" srcId="{C3849FBA-03A6-404D-9DD1-6DF878D729AC}" destId="{FAF9DEC5-7782-4184-8E05-D73B6BC76878}" srcOrd="2" destOrd="0" presId="urn:microsoft.com/office/officeart/2008/layout/LinedList"/>
    <dgm:cxn modelId="{62D7A58F-357C-4BC6-8216-FB66412D9965}" type="presParOf" srcId="{FAF9DEC5-7782-4184-8E05-D73B6BC76878}" destId="{8A086EAD-85D0-42BB-B633-23086EBF4F7E}" srcOrd="0" destOrd="0" presId="urn:microsoft.com/office/officeart/2008/layout/LinedList"/>
    <dgm:cxn modelId="{6F5865F5-4BBD-46FB-BC6C-833FBF5FCC70}" type="presParOf" srcId="{FAF9DEC5-7782-4184-8E05-D73B6BC76878}" destId="{1E80967F-4FDE-4A59-BE26-14DCDBE8AC65}" srcOrd="1" destOrd="0" presId="urn:microsoft.com/office/officeart/2008/layout/LinedList"/>
    <dgm:cxn modelId="{8BEAD941-0901-4655-95A7-9D229C1A6526}" type="presParOf" srcId="{FAF9DEC5-7782-4184-8E05-D73B6BC76878}" destId="{D3F98E8F-AE56-4EF5-A5D1-EFF18C24F0C0}" srcOrd="2" destOrd="0" presId="urn:microsoft.com/office/officeart/2008/layout/LinedList"/>
    <dgm:cxn modelId="{B8F1FB26-C4A3-4734-8C6A-BAAB96254009}" type="presParOf" srcId="{C3849FBA-03A6-404D-9DD1-6DF878D729AC}" destId="{542A32D8-AFB1-477C-9AC9-F7D5053F8D82}" srcOrd="3" destOrd="0" presId="urn:microsoft.com/office/officeart/2008/layout/LinedList"/>
    <dgm:cxn modelId="{0FC792E6-27AB-44F9-BF65-28FB72B27F46}" type="presParOf" srcId="{C3849FBA-03A6-404D-9DD1-6DF878D729AC}" destId="{4E58692A-8F7E-4A5C-A753-2912FD307A86}" srcOrd="4" destOrd="0" presId="urn:microsoft.com/office/officeart/2008/layout/LinedList"/>
    <dgm:cxn modelId="{02CA020F-C14D-4669-B836-8C216F3CD7BA}" type="presParOf" srcId="{4E58692A-8F7E-4A5C-A753-2912FD307A86}" destId="{E5CA0A93-4315-4A58-B1F9-4F6AAC99005B}" srcOrd="0" destOrd="0" presId="urn:microsoft.com/office/officeart/2008/layout/LinedList"/>
    <dgm:cxn modelId="{07C7517C-92B0-40CC-9291-98B584D19E68}" type="presParOf" srcId="{4E58692A-8F7E-4A5C-A753-2912FD307A86}" destId="{E8DAFBAD-0602-4AE9-9C61-9D3242667416}" srcOrd="1" destOrd="0" presId="urn:microsoft.com/office/officeart/2008/layout/LinedList"/>
    <dgm:cxn modelId="{5C76FDF1-E096-4405-ADCF-00E3BB1A35CA}" type="presParOf" srcId="{4E58692A-8F7E-4A5C-A753-2912FD307A86}" destId="{A53FF5E0-A30E-4C9C-9B7E-8215445117B8}" srcOrd="2" destOrd="0" presId="urn:microsoft.com/office/officeart/2008/layout/LinedList"/>
    <dgm:cxn modelId="{4C2F2459-4807-4310-95B8-A0991320F9B5}" type="presParOf" srcId="{C3849FBA-03A6-404D-9DD1-6DF878D729AC}" destId="{92CAFB25-BF02-442D-A6E6-71EA1BDF2435}" srcOrd="5" destOrd="0" presId="urn:microsoft.com/office/officeart/2008/layout/LinedList"/>
    <dgm:cxn modelId="{1AA916F8-33AD-4EF4-97B5-A63D252C06E4}" type="presParOf" srcId="{C3849FBA-03A6-404D-9DD1-6DF878D729AC}" destId="{5F0182F0-E808-43EB-8E87-1EC191EB01BC}" srcOrd="6" destOrd="0" presId="urn:microsoft.com/office/officeart/2008/layout/LinedList"/>
    <dgm:cxn modelId="{B88D1E0D-034D-45FB-A59E-12BB3B980BA7}" type="presParOf" srcId="{5F0182F0-E808-43EB-8E87-1EC191EB01BC}" destId="{ED6EF645-1442-454F-B212-F3CCB9092B1D}" srcOrd="0" destOrd="0" presId="urn:microsoft.com/office/officeart/2008/layout/LinedList"/>
    <dgm:cxn modelId="{D318D44B-AED9-4D85-A40B-694415081345}" type="presParOf" srcId="{5F0182F0-E808-43EB-8E87-1EC191EB01BC}" destId="{75AEEC55-E15B-444E-BD41-17407E89AF43}" srcOrd="1" destOrd="0" presId="urn:microsoft.com/office/officeart/2008/layout/LinedList"/>
    <dgm:cxn modelId="{275AA17C-9C1D-42D6-9454-34A2084156E0}" type="presParOf" srcId="{5F0182F0-E808-43EB-8E87-1EC191EB01BC}" destId="{EC6079D8-FC42-4D79-A1F9-17486E9BA5A5}" srcOrd="2" destOrd="0" presId="urn:microsoft.com/office/officeart/2008/layout/LinedList"/>
    <dgm:cxn modelId="{8F698FA2-D67D-4947-8478-5FD8003C5107}" type="presParOf" srcId="{4092DDD5-ABD7-467C-827B-6B90C34F8F2C}" destId="{181E4BB2-265A-41A7-BD11-FE00ED5E6822}" srcOrd="5" destOrd="0" presId="urn:microsoft.com/office/officeart/2008/layout/LinedList"/>
    <dgm:cxn modelId="{442539BC-BBBB-4C87-A88A-E1DF4FD579EE}" type="presParOf" srcId="{4092DDD5-ABD7-467C-827B-6B90C34F8F2C}" destId="{728E1AE0-99B3-4AFB-9F10-6CD96004D5B5}" srcOrd="6" destOrd="0" presId="urn:microsoft.com/office/officeart/2008/layout/LinedList"/>
    <dgm:cxn modelId="{47E11414-D5E7-426D-AC17-138BBC539783}" type="presParOf" srcId="{4092DDD5-ABD7-467C-827B-6B90C34F8F2C}" destId="{BABFF8A7-9516-4E6D-AB0A-579424AB27EF}" srcOrd="7" destOrd="0" presId="urn:microsoft.com/office/officeart/2008/layout/LinedList"/>
    <dgm:cxn modelId="{154F7395-5228-4D2D-B9B6-3BB673D217C7}" type="presParOf" srcId="{BABFF8A7-9516-4E6D-AB0A-579424AB27EF}" destId="{BA246481-B3B8-4BB1-8415-4A1F5828EBB1}" srcOrd="0" destOrd="0" presId="urn:microsoft.com/office/officeart/2008/layout/LinedList"/>
    <dgm:cxn modelId="{EF352137-AA60-4207-BD24-483237124247}" type="presParOf" srcId="{BABFF8A7-9516-4E6D-AB0A-579424AB27EF}" destId="{E0D03A89-5C0B-43E7-92B8-3B19A69D12CA}" srcOrd="1" destOrd="0" presId="urn:microsoft.com/office/officeart/2008/layout/LinedList"/>
    <dgm:cxn modelId="{57BEE488-B8EE-4A23-B869-D09A9660C3C0}" type="presParOf" srcId="{BABFF8A7-9516-4E6D-AB0A-579424AB27EF}" destId="{5E5A1042-BFE4-4910-975E-3AE7CCBAC13F}" srcOrd="2" destOrd="0" presId="urn:microsoft.com/office/officeart/2008/layout/LinedList"/>
    <dgm:cxn modelId="{F7A09993-D71B-4DF5-9B40-A95A1254CA28}" type="presParOf" srcId="{5E5A1042-BFE4-4910-975E-3AE7CCBAC13F}" destId="{264262E3-AFBD-48D1-8627-31DBD853B579}" srcOrd="0" destOrd="0" presId="urn:microsoft.com/office/officeart/2008/layout/LinedList"/>
    <dgm:cxn modelId="{4923DAD3-19B2-4AB6-BFA3-5E13B85AB22C}" type="presParOf" srcId="{264262E3-AFBD-48D1-8627-31DBD853B579}" destId="{CA011819-2317-4D98-9978-C9A7C1F9AB42}" srcOrd="0" destOrd="0" presId="urn:microsoft.com/office/officeart/2008/layout/LinedList"/>
    <dgm:cxn modelId="{7CE8FD81-54C5-4103-80C8-6CD73279089D}" type="presParOf" srcId="{264262E3-AFBD-48D1-8627-31DBD853B579}" destId="{E96A0323-F0B0-4E64-A2AF-30673E461C11}" srcOrd="1" destOrd="0" presId="urn:microsoft.com/office/officeart/2008/layout/LinedList"/>
    <dgm:cxn modelId="{E419638C-7568-402E-A5E3-C9C6D5C06E71}" type="presParOf" srcId="{264262E3-AFBD-48D1-8627-31DBD853B579}" destId="{E74B98FC-6B91-4CE6-8135-A070C1EB6029}" srcOrd="2" destOrd="0" presId="urn:microsoft.com/office/officeart/2008/layout/LinedList"/>
    <dgm:cxn modelId="{802583CE-0478-42E7-A3D1-CCEF9B72746B}" type="presParOf" srcId="{5E5A1042-BFE4-4910-975E-3AE7CCBAC13F}" destId="{299AB1DC-CE9F-4992-A0C2-2AF3CD6B969E}" srcOrd="1" destOrd="0" presId="urn:microsoft.com/office/officeart/2008/layout/LinedList"/>
    <dgm:cxn modelId="{01100C99-B63D-435C-BC85-6BC735EF8B64}" type="presParOf" srcId="{5E5A1042-BFE4-4910-975E-3AE7CCBAC13F}" destId="{8AEF4FC5-1BD1-483C-84AB-C426F27B13B7}" srcOrd="2" destOrd="0" presId="urn:microsoft.com/office/officeart/2008/layout/LinedList"/>
    <dgm:cxn modelId="{BE3B5B25-041B-4130-BE0E-27CCAD641DB5}" type="presParOf" srcId="{8AEF4FC5-1BD1-483C-84AB-C426F27B13B7}" destId="{C21816A8-4A34-41B2-9E47-BDB1991E9126}" srcOrd="0" destOrd="0" presId="urn:microsoft.com/office/officeart/2008/layout/LinedList"/>
    <dgm:cxn modelId="{5B4B53E2-6614-4808-BFF0-940E18E634A6}" type="presParOf" srcId="{8AEF4FC5-1BD1-483C-84AB-C426F27B13B7}" destId="{EB296811-BB39-4911-852A-DAB4258C2E7A}" srcOrd="1" destOrd="0" presId="urn:microsoft.com/office/officeart/2008/layout/LinedList"/>
    <dgm:cxn modelId="{14A6A34D-AA31-4D7D-A639-3982CEA0E4F2}" type="presParOf" srcId="{8AEF4FC5-1BD1-483C-84AB-C426F27B13B7}" destId="{D77A9D23-E17B-4B87-801E-C04E7A76C050}" srcOrd="2" destOrd="0" presId="urn:microsoft.com/office/officeart/2008/layout/LinedList"/>
    <dgm:cxn modelId="{1AB9C46E-778E-4803-82A6-E30C7184F96B}" type="presParOf" srcId="{4092DDD5-ABD7-467C-827B-6B90C34F8F2C}" destId="{4F3D068F-EF2E-4987-A7C8-0A54D6660421}" srcOrd="8" destOrd="0" presId="urn:microsoft.com/office/officeart/2008/layout/LinedList"/>
    <dgm:cxn modelId="{A39AAC24-3199-4E6D-9AA0-DAE9B8110C30}" type="presParOf" srcId="{4092DDD5-ABD7-467C-827B-6B90C34F8F2C}" destId="{F59CD2E0-5145-4382-897B-1B5352EC5C91}" srcOrd="9" destOrd="0" presId="urn:microsoft.com/office/officeart/2008/layout/LinedList"/>
  </dgm:cxnLst>
  <dgm:bg>
    <a:solidFill>
      <a:schemeClr val="bg1">
        <a:alpha val="78000"/>
      </a:schemeClr>
    </a:solidFill>
  </dgm:bg>
  <dgm:whole>
    <a:ln w="38100"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6876E-DBD9-4A58-ACA2-4D78781F4B38}">
      <dsp:nvSpPr>
        <dsp:cNvPr id="0" name=""/>
        <dsp:cNvSpPr/>
      </dsp:nvSpPr>
      <dsp:spPr>
        <a:xfrm rot="5400000">
          <a:off x="-143000" y="145310"/>
          <a:ext cx="953334" cy="667334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</a:t>
          </a:r>
          <a:endParaRPr lang="ru-RU" sz="1400" kern="1200" dirty="0"/>
        </a:p>
      </dsp:txBody>
      <dsp:txXfrm rot="-5400000">
        <a:off x="0" y="335977"/>
        <a:ext cx="667334" cy="286000"/>
      </dsp:txXfrm>
    </dsp:sp>
    <dsp:sp modelId="{4D9FDE9D-09EB-4325-A382-78784E2B1227}">
      <dsp:nvSpPr>
        <dsp:cNvPr id="0" name=""/>
        <dsp:cNvSpPr/>
      </dsp:nvSpPr>
      <dsp:spPr>
        <a:xfrm rot="5400000">
          <a:off x="5538808" y="-4869163"/>
          <a:ext cx="619667" cy="10362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Разработка идеи продукта</a:t>
          </a:r>
          <a:endParaRPr lang="ru-RU" sz="2800" kern="1200" dirty="0"/>
        </a:p>
      </dsp:txBody>
      <dsp:txXfrm rot="-5400000">
        <a:off x="667334" y="32561"/>
        <a:ext cx="10332365" cy="559167"/>
      </dsp:txXfrm>
    </dsp:sp>
    <dsp:sp modelId="{F8455657-4D86-4D05-BC89-31F09B3B043E}">
      <dsp:nvSpPr>
        <dsp:cNvPr id="0" name=""/>
        <dsp:cNvSpPr/>
      </dsp:nvSpPr>
      <dsp:spPr>
        <a:xfrm rot="5400000">
          <a:off x="-143000" y="979765"/>
          <a:ext cx="953334" cy="667334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120354"/>
                <a:satOff val="2542"/>
                <a:lumOff val="67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120354"/>
                <a:satOff val="2542"/>
                <a:lumOff val="67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120354"/>
                <a:satOff val="2542"/>
                <a:lumOff val="67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-120354"/>
              <a:satOff val="2542"/>
              <a:lumOff val="677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II</a:t>
          </a:r>
          <a:endParaRPr lang="ru-RU" sz="1400" kern="1200" dirty="0"/>
        </a:p>
      </dsp:txBody>
      <dsp:txXfrm rot="-5400000">
        <a:off x="0" y="1170432"/>
        <a:ext cx="667334" cy="286000"/>
      </dsp:txXfrm>
    </dsp:sp>
    <dsp:sp modelId="{5A74FABA-DA81-414C-9820-99B40337C9D4}">
      <dsp:nvSpPr>
        <dsp:cNvPr id="0" name=""/>
        <dsp:cNvSpPr/>
      </dsp:nvSpPr>
      <dsp:spPr>
        <a:xfrm rot="5400000">
          <a:off x="5538808" y="-4034708"/>
          <a:ext cx="619667" cy="10362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120354"/>
              <a:satOff val="2542"/>
              <a:lumOff val="677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Техническая реализация</a:t>
          </a:r>
          <a:endParaRPr lang="ru-RU" sz="2800" kern="1200" dirty="0"/>
        </a:p>
      </dsp:txBody>
      <dsp:txXfrm rot="-5400000">
        <a:off x="667334" y="867016"/>
        <a:ext cx="10332365" cy="559167"/>
      </dsp:txXfrm>
    </dsp:sp>
    <dsp:sp modelId="{5F06B159-37FD-430A-8799-D7AB40BD039A}">
      <dsp:nvSpPr>
        <dsp:cNvPr id="0" name=""/>
        <dsp:cNvSpPr/>
      </dsp:nvSpPr>
      <dsp:spPr>
        <a:xfrm rot="5400000">
          <a:off x="-143000" y="1814220"/>
          <a:ext cx="953334" cy="667334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240708"/>
                <a:satOff val="5083"/>
                <a:lumOff val="135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40708"/>
                <a:satOff val="5083"/>
                <a:lumOff val="135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40708"/>
                <a:satOff val="5083"/>
                <a:lumOff val="135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-240708"/>
              <a:satOff val="5083"/>
              <a:lumOff val="1354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III</a:t>
          </a:r>
          <a:endParaRPr lang="ru-RU" sz="1400" kern="1200" dirty="0"/>
        </a:p>
      </dsp:txBody>
      <dsp:txXfrm rot="-5400000">
        <a:off x="0" y="2004887"/>
        <a:ext cx="667334" cy="286000"/>
      </dsp:txXfrm>
    </dsp:sp>
    <dsp:sp modelId="{C9FC436E-8F85-4793-80F5-09A92C82A982}">
      <dsp:nvSpPr>
        <dsp:cNvPr id="0" name=""/>
        <dsp:cNvSpPr/>
      </dsp:nvSpPr>
      <dsp:spPr>
        <a:xfrm rot="5400000">
          <a:off x="5538808" y="-3200253"/>
          <a:ext cx="619667" cy="10362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240708"/>
              <a:satOff val="5083"/>
              <a:lumOff val="135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Продвижение продукта на рынке</a:t>
          </a:r>
          <a:endParaRPr lang="ru-RU" sz="2800" kern="1200" dirty="0"/>
        </a:p>
      </dsp:txBody>
      <dsp:txXfrm rot="-5400000">
        <a:off x="667334" y="1701471"/>
        <a:ext cx="10332365" cy="559167"/>
      </dsp:txXfrm>
    </dsp:sp>
    <dsp:sp modelId="{D7F619D3-93E8-4EEC-B765-4DBFC06DA444}">
      <dsp:nvSpPr>
        <dsp:cNvPr id="0" name=""/>
        <dsp:cNvSpPr/>
      </dsp:nvSpPr>
      <dsp:spPr>
        <a:xfrm rot="5400000">
          <a:off x="-143000" y="2648674"/>
          <a:ext cx="953334" cy="667334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361061"/>
                <a:satOff val="7625"/>
                <a:lumOff val="2031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61061"/>
                <a:satOff val="7625"/>
                <a:lumOff val="2031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61061"/>
                <a:satOff val="7625"/>
                <a:lumOff val="2031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-361061"/>
              <a:satOff val="7625"/>
              <a:lumOff val="2031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IV</a:t>
          </a:r>
          <a:endParaRPr lang="ru-RU" sz="1400" kern="1200" dirty="0"/>
        </a:p>
      </dsp:txBody>
      <dsp:txXfrm rot="-5400000">
        <a:off x="0" y="2839341"/>
        <a:ext cx="667334" cy="286000"/>
      </dsp:txXfrm>
    </dsp:sp>
    <dsp:sp modelId="{5ACC39CD-B67C-426A-BBE8-4C61ABEFA57E}">
      <dsp:nvSpPr>
        <dsp:cNvPr id="0" name=""/>
        <dsp:cNvSpPr/>
      </dsp:nvSpPr>
      <dsp:spPr>
        <a:xfrm rot="5400000">
          <a:off x="5538808" y="-2365799"/>
          <a:ext cx="619667" cy="10362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361061"/>
              <a:satOff val="7625"/>
              <a:lumOff val="2031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Покупка</a:t>
          </a:r>
          <a:endParaRPr lang="ru-RU" sz="2800" kern="1200" dirty="0"/>
        </a:p>
      </dsp:txBody>
      <dsp:txXfrm rot="-5400000">
        <a:off x="667334" y="2535925"/>
        <a:ext cx="10332365" cy="559167"/>
      </dsp:txXfrm>
    </dsp:sp>
    <dsp:sp modelId="{0FDD3DCD-6592-482E-B548-D5A3B877D3CD}">
      <dsp:nvSpPr>
        <dsp:cNvPr id="0" name=""/>
        <dsp:cNvSpPr/>
      </dsp:nvSpPr>
      <dsp:spPr>
        <a:xfrm rot="5400000">
          <a:off x="-143000" y="3483129"/>
          <a:ext cx="953334" cy="667334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V</a:t>
          </a:r>
          <a:endParaRPr lang="ru-RU" sz="1400" kern="1200" dirty="0"/>
        </a:p>
      </dsp:txBody>
      <dsp:txXfrm rot="-5400000">
        <a:off x="0" y="3673796"/>
        <a:ext cx="667334" cy="286000"/>
      </dsp:txXfrm>
    </dsp:sp>
    <dsp:sp modelId="{14537205-3B93-4D66-8C6F-B746417EA616}">
      <dsp:nvSpPr>
        <dsp:cNvPr id="0" name=""/>
        <dsp:cNvSpPr/>
      </dsp:nvSpPr>
      <dsp:spPr>
        <a:xfrm rot="5400000">
          <a:off x="5538808" y="-1531344"/>
          <a:ext cx="619667" cy="10362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Работа с пользователем после покупки</a:t>
          </a:r>
          <a:endParaRPr lang="ru-RU" sz="2800" kern="1200" dirty="0"/>
        </a:p>
      </dsp:txBody>
      <dsp:txXfrm rot="-5400000">
        <a:off x="667334" y="3370380"/>
        <a:ext cx="10332365" cy="5591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5DD9A-6EE2-4193-815A-D7F847100EFF}">
      <dsp:nvSpPr>
        <dsp:cNvPr id="0" name=""/>
        <dsp:cNvSpPr/>
      </dsp:nvSpPr>
      <dsp:spPr>
        <a:xfrm rot="16200000">
          <a:off x="-1313926" y="2081675"/>
          <a:ext cx="3149980" cy="390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4274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Microsoft</a:t>
          </a:r>
          <a:endParaRPr lang="ru-RU" sz="2700" kern="1200" dirty="0"/>
        </a:p>
      </dsp:txBody>
      <dsp:txXfrm>
        <a:off x="-1313926" y="2081675"/>
        <a:ext cx="3149980" cy="390357"/>
      </dsp:txXfrm>
    </dsp:sp>
    <dsp:sp modelId="{CC4054BC-9BF2-4C96-9647-1CD9566CBB14}">
      <dsp:nvSpPr>
        <dsp:cNvPr id="0" name=""/>
        <dsp:cNvSpPr/>
      </dsp:nvSpPr>
      <dsp:spPr>
        <a:xfrm>
          <a:off x="456242" y="718511"/>
          <a:ext cx="1944395" cy="31166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44274" rIns="1800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/>
            <a:t>ОС </a:t>
          </a:r>
          <a:r>
            <a:rPr lang="en-GB" sz="2000" kern="1200" dirty="0" smtClean="0"/>
            <a:t>Windows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GB" sz="2000" kern="1200" dirty="0" smtClean="0"/>
            <a:t>Office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GB" sz="2000" kern="1200" dirty="0" smtClean="0"/>
            <a:t>Visual Studio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GB" sz="2000" kern="1200" dirty="0" smtClean="0"/>
            <a:t>Int. Explorer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/>
            <a:t>и др.</a:t>
          </a:r>
          <a:endParaRPr lang="ru-RU" sz="20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2200" b="0" kern="1200" dirty="0"/>
        </a:p>
      </dsp:txBody>
      <dsp:txXfrm>
        <a:off x="456242" y="718511"/>
        <a:ext cx="1944395" cy="3116685"/>
      </dsp:txXfrm>
    </dsp:sp>
    <dsp:sp modelId="{89B0B55E-6A39-4993-B8E4-417E691C558F}">
      <dsp:nvSpPr>
        <dsp:cNvPr id="0" name=""/>
        <dsp:cNvSpPr/>
      </dsp:nvSpPr>
      <dsp:spPr>
        <a:xfrm>
          <a:off x="65885" y="186591"/>
          <a:ext cx="780715" cy="7807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D65693-3E6C-4DEC-94E3-F7E615920641}">
      <dsp:nvSpPr>
        <dsp:cNvPr id="0" name=""/>
        <dsp:cNvSpPr/>
      </dsp:nvSpPr>
      <dsp:spPr>
        <a:xfrm rot="16200000">
          <a:off x="1540548" y="2081675"/>
          <a:ext cx="3149980" cy="390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4274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FF0000"/>
              </a:solidFill>
            </a:rPr>
            <a:t>Я</a:t>
          </a:r>
          <a:r>
            <a:rPr lang="ru-RU" sz="2700" kern="1200" dirty="0" smtClean="0"/>
            <a:t>ндекс</a:t>
          </a:r>
          <a:endParaRPr lang="ru-RU" sz="2700" kern="1200" dirty="0"/>
        </a:p>
      </dsp:txBody>
      <dsp:txXfrm>
        <a:off x="1540548" y="2081675"/>
        <a:ext cx="3149980" cy="390357"/>
      </dsp:txXfrm>
    </dsp:sp>
    <dsp:sp modelId="{E1CE089A-B58F-4DA4-9E64-7B8BEE1500DF}">
      <dsp:nvSpPr>
        <dsp:cNvPr id="0" name=""/>
        <dsp:cNvSpPr/>
      </dsp:nvSpPr>
      <dsp:spPr>
        <a:xfrm>
          <a:off x="3310718" y="701864"/>
          <a:ext cx="1944395" cy="31499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44274" rIns="1800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/>
            <a:t>Поиск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/>
            <a:t>Новости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/>
            <a:t>Почта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/>
            <a:t>Музыка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/>
            <a:t>и др.</a:t>
          </a:r>
          <a:endParaRPr lang="ru-RU" sz="2000" kern="1200" dirty="0"/>
        </a:p>
      </dsp:txBody>
      <dsp:txXfrm>
        <a:off x="3310718" y="701864"/>
        <a:ext cx="1944395" cy="3149980"/>
      </dsp:txXfrm>
    </dsp:sp>
    <dsp:sp modelId="{45260676-AAEF-4DDE-A41B-B4844F2EE202}">
      <dsp:nvSpPr>
        <dsp:cNvPr id="0" name=""/>
        <dsp:cNvSpPr/>
      </dsp:nvSpPr>
      <dsp:spPr>
        <a:xfrm>
          <a:off x="2920360" y="186591"/>
          <a:ext cx="780715" cy="78071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1675C-8FCE-4043-AED3-F051B16CC9F5}">
      <dsp:nvSpPr>
        <dsp:cNvPr id="0" name=""/>
        <dsp:cNvSpPr/>
      </dsp:nvSpPr>
      <dsp:spPr>
        <a:xfrm rot="16200000">
          <a:off x="4395024" y="2081675"/>
          <a:ext cx="3149980" cy="390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4274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rgbClr val="0070C0"/>
              </a:solidFill>
            </a:rPr>
            <a:t>TeamViewer</a:t>
          </a:r>
          <a:endParaRPr lang="ru-RU" sz="2700" kern="1200" dirty="0">
            <a:solidFill>
              <a:srgbClr val="0070C0"/>
            </a:solidFill>
          </a:endParaRPr>
        </a:p>
      </dsp:txBody>
      <dsp:txXfrm>
        <a:off x="4395024" y="2081675"/>
        <a:ext cx="3149980" cy="390357"/>
      </dsp:txXfrm>
    </dsp:sp>
    <dsp:sp modelId="{7D04D20A-06CF-4F3F-8AD1-8E2C466EC711}">
      <dsp:nvSpPr>
        <dsp:cNvPr id="0" name=""/>
        <dsp:cNvSpPr/>
      </dsp:nvSpPr>
      <dsp:spPr>
        <a:xfrm>
          <a:off x="6165193" y="701864"/>
          <a:ext cx="1944395" cy="31499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44274" rIns="1800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Удаленный рабочий стол</a:t>
          </a:r>
          <a:endParaRPr lang="ru-RU" sz="2000" kern="1200" dirty="0"/>
        </a:p>
      </dsp:txBody>
      <dsp:txXfrm>
        <a:off x="6165193" y="701864"/>
        <a:ext cx="1944395" cy="3149980"/>
      </dsp:txXfrm>
    </dsp:sp>
    <dsp:sp modelId="{A3EBE388-3702-46EC-B9E2-889F504262FA}">
      <dsp:nvSpPr>
        <dsp:cNvPr id="0" name=""/>
        <dsp:cNvSpPr/>
      </dsp:nvSpPr>
      <dsp:spPr>
        <a:xfrm>
          <a:off x="5774835" y="186591"/>
          <a:ext cx="780715" cy="7807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BC91B-5154-472A-B67A-12D9377A92A1}">
      <dsp:nvSpPr>
        <dsp:cNvPr id="0" name=""/>
        <dsp:cNvSpPr/>
      </dsp:nvSpPr>
      <dsp:spPr>
        <a:xfrm rot="16200000">
          <a:off x="7249499" y="2081675"/>
          <a:ext cx="3149980" cy="390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4274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err="1" smtClean="0"/>
            <a:t>FaceApp</a:t>
          </a:r>
          <a:endParaRPr lang="ru-RU" sz="2700" kern="1200" dirty="0"/>
        </a:p>
      </dsp:txBody>
      <dsp:txXfrm>
        <a:off x="7249499" y="2081675"/>
        <a:ext cx="3149980" cy="390357"/>
      </dsp:txXfrm>
    </dsp:sp>
    <dsp:sp modelId="{5C21D7B3-03AB-45AF-B9D7-D16FEFA1CDC8}">
      <dsp:nvSpPr>
        <dsp:cNvPr id="0" name=""/>
        <dsp:cNvSpPr/>
      </dsp:nvSpPr>
      <dsp:spPr>
        <a:xfrm>
          <a:off x="9019669" y="701864"/>
          <a:ext cx="1944395" cy="31499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44274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Преобразо-вание</a:t>
          </a:r>
          <a:r>
            <a:rPr lang="ru-RU" sz="2000" kern="1200" dirty="0" smtClean="0"/>
            <a:t> лиц на фото</a:t>
          </a: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9019669" y="701864"/>
        <a:ext cx="1944395" cy="3149980"/>
      </dsp:txXfrm>
    </dsp:sp>
    <dsp:sp modelId="{05EC1450-2B4A-44A8-8F73-CFA95918FB2B}">
      <dsp:nvSpPr>
        <dsp:cNvPr id="0" name=""/>
        <dsp:cNvSpPr/>
      </dsp:nvSpPr>
      <dsp:spPr>
        <a:xfrm>
          <a:off x="8629311" y="186591"/>
          <a:ext cx="780715" cy="78071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8F0E2-0DF5-40C9-93D3-AE3B98FC70CB}">
      <dsp:nvSpPr>
        <dsp:cNvPr id="0" name=""/>
        <dsp:cNvSpPr/>
      </dsp:nvSpPr>
      <dsp:spPr>
        <a:xfrm>
          <a:off x="0" y="0"/>
          <a:ext cx="894959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FCF431-5EA8-4541-ACF7-8141EAE73886}">
      <dsp:nvSpPr>
        <dsp:cNvPr id="0" name=""/>
        <dsp:cNvSpPr/>
      </dsp:nvSpPr>
      <dsp:spPr>
        <a:xfrm>
          <a:off x="0" y="0"/>
          <a:ext cx="3033263" cy="4731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kern="1200" dirty="0" smtClean="0">
              <a:effectLst/>
            </a:rPr>
            <a:t>VibraImagePRO</a:t>
          </a:r>
          <a:endParaRPr lang="ru-RU" sz="3400" b="0" kern="1200" dirty="0">
            <a:effectLst/>
          </a:endParaRPr>
        </a:p>
      </dsp:txBody>
      <dsp:txXfrm>
        <a:off x="0" y="0"/>
        <a:ext cx="3033263" cy="4731564"/>
      </dsp:txXfrm>
    </dsp:sp>
    <dsp:sp modelId="{24804A42-9CE7-4F35-A76D-A082CC5E516A}">
      <dsp:nvSpPr>
        <dsp:cNvPr id="0" name=""/>
        <dsp:cNvSpPr/>
      </dsp:nvSpPr>
      <dsp:spPr>
        <a:xfrm>
          <a:off x="3144040" y="73930"/>
          <a:ext cx="2843287" cy="1478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effectLst/>
            </a:rPr>
            <a:t>Средние</a:t>
          </a:r>
          <a:endParaRPr lang="ru-RU" sz="3200" b="0" kern="1200" dirty="0">
            <a:effectLst/>
          </a:endParaRPr>
        </a:p>
      </dsp:txBody>
      <dsp:txXfrm>
        <a:off x="3144040" y="73930"/>
        <a:ext cx="2843287" cy="1478613"/>
      </dsp:txXfrm>
    </dsp:sp>
    <dsp:sp modelId="{56993209-8C5A-460F-B1AA-2BC83D42E82F}">
      <dsp:nvSpPr>
        <dsp:cNvPr id="0" name=""/>
        <dsp:cNvSpPr/>
      </dsp:nvSpPr>
      <dsp:spPr>
        <a:xfrm>
          <a:off x="6098105" y="73930"/>
          <a:ext cx="2843287" cy="369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effectLst/>
            </a:rPr>
            <a:t>VibraMed</a:t>
          </a:r>
          <a:endParaRPr lang="ru-RU" sz="1700" b="0" kern="1200" dirty="0">
            <a:effectLst/>
          </a:endParaRPr>
        </a:p>
      </dsp:txBody>
      <dsp:txXfrm>
        <a:off x="6098105" y="73930"/>
        <a:ext cx="2843287" cy="369653"/>
      </dsp:txXfrm>
    </dsp:sp>
    <dsp:sp modelId="{99A2885D-5F2A-4E8D-BFF9-9BDBEAAAC1CF}">
      <dsp:nvSpPr>
        <dsp:cNvPr id="0" name=""/>
        <dsp:cNvSpPr/>
      </dsp:nvSpPr>
      <dsp:spPr>
        <a:xfrm>
          <a:off x="5987328" y="443584"/>
          <a:ext cx="2843287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E892DBE-57D0-46D6-A916-8F8D16348BE4}">
      <dsp:nvSpPr>
        <dsp:cNvPr id="0" name=""/>
        <dsp:cNvSpPr/>
      </dsp:nvSpPr>
      <dsp:spPr>
        <a:xfrm>
          <a:off x="6098105" y="443584"/>
          <a:ext cx="2843287" cy="369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effectLst/>
            </a:rPr>
            <a:t>HealthTest</a:t>
          </a:r>
          <a:endParaRPr lang="ru-RU" sz="1700" b="0" kern="1200" dirty="0">
            <a:effectLst/>
          </a:endParaRPr>
        </a:p>
      </dsp:txBody>
      <dsp:txXfrm>
        <a:off x="6098105" y="443584"/>
        <a:ext cx="2843287" cy="369653"/>
      </dsp:txXfrm>
    </dsp:sp>
    <dsp:sp modelId="{B031A4EA-E3D6-4D35-BC3A-2D8B5DBAE3D8}">
      <dsp:nvSpPr>
        <dsp:cNvPr id="0" name=""/>
        <dsp:cNvSpPr/>
      </dsp:nvSpPr>
      <dsp:spPr>
        <a:xfrm>
          <a:off x="5987328" y="813237"/>
          <a:ext cx="2843287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FA564EE-60FA-4175-8C26-A277A8E20C99}">
      <dsp:nvSpPr>
        <dsp:cNvPr id="0" name=""/>
        <dsp:cNvSpPr/>
      </dsp:nvSpPr>
      <dsp:spPr>
        <a:xfrm>
          <a:off x="6098105" y="813237"/>
          <a:ext cx="2843287" cy="369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effectLst/>
            </a:rPr>
            <a:t>VibraMI</a:t>
          </a:r>
          <a:endParaRPr lang="ru-RU" sz="1700" b="0" kern="1200" dirty="0">
            <a:effectLst/>
          </a:endParaRPr>
        </a:p>
      </dsp:txBody>
      <dsp:txXfrm>
        <a:off x="6098105" y="813237"/>
        <a:ext cx="2843287" cy="369653"/>
      </dsp:txXfrm>
    </dsp:sp>
    <dsp:sp modelId="{1F4D2DEB-FE33-4D6A-B47B-623BD53D9835}">
      <dsp:nvSpPr>
        <dsp:cNvPr id="0" name=""/>
        <dsp:cNvSpPr/>
      </dsp:nvSpPr>
      <dsp:spPr>
        <a:xfrm>
          <a:off x="5987328" y="1182891"/>
          <a:ext cx="2843287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3F45143-3520-4883-BD7B-D4B41185ACD3}">
      <dsp:nvSpPr>
        <dsp:cNvPr id="0" name=""/>
        <dsp:cNvSpPr/>
      </dsp:nvSpPr>
      <dsp:spPr>
        <a:xfrm>
          <a:off x="6098105" y="1182891"/>
          <a:ext cx="2843287" cy="369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effectLst/>
            </a:rPr>
            <a:t>VibraStaff </a:t>
          </a:r>
          <a:r>
            <a:rPr lang="ru-RU" sz="1700" b="0" kern="1200" dirty="0" smtClean="0">
              <a:effectLst/>
            </a:rPr>
            <a:t>и др.</a:t>
          </a:r>
          <a:endParaRPr lang="ru-RU" sz="1700" b="0" kern="1200" dirty="0">
            <a:effectLst/>
          </a:endParaRPr>
        </a:p>
      </dsp:txBody>
      <dsp:txXfrm>
        <a:off x="6098105" y="1182891"/>
        <a:ext cx="2843287" cy="369653"/>
      </dsp:txXfrm>
    </dsp:sp>
    <dsp:sp modelId="{7B172C2F-5166-4558-8229-F123EA1E95B3}">
      <dsp:nvSpPr>
        <dsp:cNvPr id="0" name=""/>
        <dsp:cNvSpPr/>
      </dsp:nvSpPr>
      <dsp:spPr>
        <a:xfrm>
          <a:off x="3033263" y="1552544"/>
          <a:ext cx="5908129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96E3278-115F-4932-82F0-D037600727B3}">
      <dsp:nvSpPr>
        <dsp:cNvPr id="0" name=""/>
        <dsp:cNvSpPr/>
      </dsp:nvSpPr>
      <dsp:spPr>
        <a:xfrm>
          <a:off x="3144040" y="1626475"/>
          <a:ext cx="2843287" cy="1478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effectLst/>
            </a:rPr>
            <a:t>Легкие</a:t>
          </a:r>
          <a:endParaRPr lang="ru-RU" sz="3200" b="0" kern="1200" dirty="0">
            <a:effectLst/>
          </a:endParaRPr>
        </a:p>
      </dsp:txBody>
      <dsp:txXfrm>
        <a:off x="3144040" y="1626475"/>
        <a:ext cx="2843287" cy="1478613"/>
      </dsp:txXfrm>
    </dsp:sp>
    <dsp:sp modelId="{2B2D9C26-9165-4D6E-9A44-6CE5BF05D6CD}">
      <dsp:nvSpPr>
        <dsp:cNvPr id="0" name=""/>
        <dsp:cNvSpPr/>
      </dsp:nvSpPr>
      <dsp:spPr>
        <a:xfrm>
          <a:off x="6098105" y="1626475"/>
          <a:ext cx="2843287" cy="369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effectLst/>
            </a:rPr>
            <a:t>Aggression</a:t>
          </a:r>
          <a:endParaRPr lang="ru-RU" sz="1700" b="0" kern="1200" dirty="0">
            <a:effectLst/>
          </a:endParaRPr>
        </a:p>
      </dsp:txBody>
      <dsp:txXfrm>
        <a:off x="6098105" y="1626475"/>
        <a:ext cx="2843287" cy="369653"/>
      </dsp:txXfrm>
    </dsp:sp>
    <dsp:sp modelId="{CABAD4FB-9078-4F9E-80D4-ED8DD0CF6052}">
      <dsp:nvSpPr>
        <dsp:cNvPr id="0" name=""/>
        <dsp:cNvSpPr/>
      </dsp:nvSpPr>
      <dsp:spPr>
        <a:xfrm>
          <a:off x="5987328" y="1996128"/>
          <a:ext cx="2843287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E80967F-4FDE-4A59-BE26-14DCDBE8AC65}">
      <dsp:nvSpPr>
        <dsp:cNvPr id="0" name=""/>
        <dsp:cNvSpPr/>
      </dsp:nvSpPr>
      <dsp:spPr>
        <a:xfrm>
          <a:off x="6098105" y="1996128"/>
          <a:ext cx="2843287" cy="369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effectLst/>
            </a:rPr>
            <a:t>Stress</a:t>
          </a:r>
          <a:endParaRPr lang="ru-RU" sz="1700" b="0" kern="1200" dirty="0">
            <a:effectLst/>
          </a:endParaRPr>
        </a:p>
      </dsp:txBody>
      <dsp:txXfrm>
        <a:off x="6098105" y="1996128"/>
        <a:ext cx="2843287" cy="369653"/>
      </dsp:txXfrm>
    </dsp:sp>
    <dsp:sp modelId="{542A32D8-AFB1-477C-9AC9-F7D5053F8D82}">
      <dsp:nvSpPr>
        <dsp:cNvPr id="0" name=""/>
        <dsp:cNvSpPr/>
      </dsp:nvSpPr>
      <dsp:spPr>
        <a:xfrm>
          <a:off x="5987328" y="2365781"/>
          <a:ext cx="2843287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8DAFBAD-0602-4AE9-9C61-9D3242667416}">
      <dsp:nvSpPr>
        <dsp:cNvPr id="0" name=""/>
        <dsp:cNvSpPr/>
      </dsp:nvSpPr>
      <dsp:spPr>
        <a:xfrm>
          <a:off x="6098105" y="2365781"/>
          <a:ext cx="2843287" cy="369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effectLst/>
            </a:rPr>
            <a:t>Tension </a:t>
          </a:r>
          <a:r>
            <a:rPr lang="ru-RU" sz="1700" b="0" kern="1200" dirty="0" smtClean="0">
              <a:effectLst/>
            </a:rPr>
            <a:t>и др.</a:t>
          </a:r>
          <a:endParaRPr lang="ru-RU" sz="1700" b="0" kern="1200" dirty="0">
            <a:effectLst/>
          </a:endParaRPr>
        </a:p>
      </dsp:txBody>
      <dsp:txXfrm>
        <a:off x="6098105" y="2365781"/>
        <a:ext cx="2843287" cy="369653"/>
      </dsp:txXfrm>
    </dsp:sp>
    <dsp:sp modelId="{92CAFB25-BF02-442D-A6E6-71EA1BDF2435}">
      <dsp:nvSpPr>
        <dsp:cNvPr id="0" name=""/>
        <dsp:cNvSpPr/>
      </dsp:nvSpPr>
      <dsp:spPr>
        <a:xfrm>
          <a:off x="5987328" y="2735435"/>
          <a:ext cx="2843287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75AEEC55-E15B-444E-BD41-17407E89AF43}">
      <dsp:nvSpPr>
        <dsp:cNvPr id="0" name=""/>
        <dsp:cNvSpPr/>
      </dsp:nvSpPr>
      <dsp:spPr>
        <a:xfrm>
          <a:off x="6098105" y="2735435"/>
          <a:ext cx="2843287" cy="369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effectLst/>
            </a:rPr>
            <a:t>HealthTestLite</a:t>
          </a:r>
          <a:endParaRPr lang="ru-RU" sz="1700" b="0" kern="1200" dirty="0">
            <a:effectLst/>
          </a:endParaRPr>
        </a:p>
      </dsp:txBody>
      <dsp:txXfrm>
        <a:off x="6098105" y="2735435"/>
        <a:ext cx="2843287" cy="369653"/>
      </dsp:txXfrm>
    </dsp:sp>
    <dsp:sp modelId="{181E4BB2-265A-41A7-BD11-FE00ED5E6822}">
      <dsp:nvSpPr>
        <dsp:cNvPr id="0" name=""/>
        <dsp:cNvSpPr/>
      </dsp:nvSpPr>
      <dsp:spPr>
        <a:xfrm>
          <a:off x="3033263" y="3105088"/>
          <a:ext cx="5908129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0D03A89-5C0B-43E7-92B8-3B19A69D12CA}">
      <dsp:nvSpPr>
        <dsp:cNvPr id="0" name=""/>
        <dsp:cNvSpPr/>
      </dsp:nvSpPr>
      <dsp:spPr>
        <a:xfrm>
          <a:off x="3144040" y="3179019"/>
          <a:ext cx="2843287" cy="1478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effectLst/>
            </a:rPr>
            <a:t>Мобильные</a:t>
          </a:r>
          <a:endParaRPr lang="ru-RU" sz="3200" b="0" kern="1200" dirty="0">
            <a:effectLst/>
          </a:endParaRPr>
        </a:p>
      </dsp:txBody>
      <dsp:txXfrm>
        <a:off x="3144040" y="3179019"/>
        <a:ext cx="2843287" cy="1478613"/>
      </dsp:txXfrm>
    </dsp:sp>
    <dsp:sp modelId="{E96A0323-F0B0-4E64-A2AF-30673E461C11}">
      <dsp:nvSpPr>
        <dsp:cNvPr id="0" name=""/>
        <dsp:cNvSpPr/>
      </dsp:nvSpPr>
      <dsp:spPr>
        <a:xfrm>
          <a:off x="6098105" y="3179019"/>
          <a:ext cx="2843287" cy="47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err="1" smtClean="0">
              <a:effectLst/>
            </a:rPr>
            <a:t>VibraMA</a:t>
          </a:r>
          <a:endParaRPr lang="ru-RU" sz="1700" b="0" kern="1200" dirty="0">
            <a:effectLst/>
          </a:endParaRPr>
        </a:p>
      </dsp:txBody>
      <dsp:txXfrm>
        <a:off x="6098105" y="3179019"/>
        <a:ext cx="2843287" cy="470125"/>
      </dsp:txXfrm>
    </dsp:sp>
    <dsp:sp modelId="{299AB1DC-CE9F-4992-A0C2-2AF3CD6B969E}">
      <dsp:nvSpPr>
        <dsp:cNvPr id="0" name=""/>
        <dsp:cNvSpPr/>
      </dsp:nvSpPr>
      <dsp:spPr>
        <a:xfrm>
          <a:off x="5987328" y="3649144"/>
          <a:ext cx="2843287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B296811-BB39-4911-852A-DAB4258C2E7A}">
      <dsp:nvSpPr>
        <dsp:cNvPr id="0" name=""/>
        <dsp:cNvSpPr/>
      </dsp:nvSpPr>
      <dsp:spPr>
        <a:xfrm>
          <a:off x="6098105" y="3649144"/>
          <a:ext cx="2843287" cy="40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err="1" smtClean="0">
              <a:effectLst/>
            </a:rPr>
            <a:t>VibraMIA</a:t>
          </a:r>
          <a:r>
            <a:rPr lang="en-US" sz="1700" b="0" kern="1200" dirty="0" smtClean="0">
              <a:effectLst/>
            </a:rPr>
            <a:t> </a:t>
          </a:r>
          <a:r>
            <a:rPr lang="ru-RU" sz="1700" b="0" kern="1200" dirty="0" smtClean="0">
              <a:effectLst/>
            </a:rPr>
            <a:t>и др.</a:t>
          </a:r>
          <a:endParaRPr lang="ru-RU" sz="1700" b="0" kern="1200" dirty="0">
            <a:effectLst/>
          </a:endParaRPr>
        </a:p>
      </dsp:txBody>
      <dsp:txXfrm>
        <a:off x="6098105" y="3649144"/>
        <a:ext cx="2843287" cy="401902"/>
      </dsp:txXfrm>
    </dsp:sp>
    <dsp:sp modelId="{4F3D068F-EF2E-4987-A7C8-0A54D6660421}">
      <dsp:nvSpPr>
        <dsp:cNvPr id="0" name=""/>
        <dsp:cNvSpPr/>
      </dsp:nvSpPr>
      <dsp:spPr>
        <a:xfrm>
          <a:off x="3033263" y="4657633"/>
          <a:ext cx="5908129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2F419-C23E-4097-8D46-95A101C4FA7A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307EB-6516-4BAA-B85B-B68157C2A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71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Здравствуйте,</a:t>
            </a:r>
            <a:r>
              <a:rPr lang="ru-RU" baseline="0" dirty="0" smtClean="0"/>
              <a:t> меня зовут Евгения Лобанова, и в этом докладе я хочу рассказать Вам об особенностях продвижения продукции, в основе которой лежит инновационная технология </a:t>
            </a:r>
            <a:r>
              <a:rPr lang="ru-RU" baseline="0" dirty="0" err="1" smtClean="0"/>
              <a:t>виброизображения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307EB-6516-4BAA-B85B-B68157C2AA3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18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Существует две формы продаж в зависимости от категории потребителей.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Первая категория потенциальных потребителей – это частные лица (с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onsumer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поэтому такой формат продаж называется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iness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onsumer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этом случае во-первых необходимо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привлечь клиента, объяснить ему преимущества продукта, рассказать нечто новое, что потенциально может заинтересовать, например, новый и эффективный способ решения проблем потребителя с помощью продуктов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Vibraimage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457200" lvl="1" indent="0">
              <a:buFont typeface="+mj-lt"/>
              <a:buNone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Работает:</a:t>
            </a:r>
          </a:p>
          <a:p>
            <a:pPr marL="800100" lvl="1" indent="-342900">
              <a:buFont typeface="+mj-lt"/>
              <a:buAutoNum type="alphaLcParenR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smtClean="0"/>
              <a:t>Реклама в </a:t>
            </a:r>
            <a:r>
              <a:rPr lang="ru-RU" dirty="0" err="1" smtClean="0"/>
              <a:t>Яндекс.Директ</a:t>
            </a:r>
            <a:r>
              <a:rPr lang="ru-RU" dirty="0" smtClean="0"/>
              <a:t> и </a:t>
            </a:r>
            <a:r>
              <a:rPr lang="ru-RU" dirty="0" err="1" smtClean="0"/>
              <a:t>GoogleAdwords</a:t>
            </a:r>
            <a:endParaRPr lang="ru-RU" dirty="0" smtClean="0"/>
          </a:p>
          <a:p>
            <a:pPr marL="800100" lvl="1" indent="-342900">
              <a:buFont typeface="+mj-lt"/>
              <a:buAutoNum type="alphaLcParenR"/>
            </a:pPr>
            <a:r>
              <a:rPr lang="ru-RU" dirty="0" smtClean="0"/>
              <a:t>Реклама в </a:t>
            </a:r>
            <a:r>
              <a:rPr lang="ru-RU" dirty="0" err="1" smtClean="0"/>
              <a:t>соцсетях</a:t>
            </a:r>
            <a:endParaRPr lang="ru-RU" dirty="0" smtClean="0"/>
          </a:p>
          <a:p>
            <a:pPr marL="800100" lvl="1" indent="-342900">
              <a:buFont typeface="+mj-lt"/>
              <a:buAutoNum type="alphaLcParenR"/>
            </a:pPr>
            <a:r>
              <a:rPr lang="ru-RU" dirty="0" err="1" smtClean="0"/>
              <a:t>Ретаргетинг</a:t>
            </a:r>
            <a:r>
              <a:rPr lang="ru-RU" dirty="0" smtClean="0"/>
              <a:t> (работа с пользователями, посетившими магазин)</a:t>
            </a:r>
          </a:p>
          <a:p>
            <a:pPr marL="800100" lvl="1" indent="-342900">
              <a:buFont typeface="+mj-lt"/>
              <a:buAutoNum type="alphaLcParenR"/>
            </a:pPr>
            <a:r>
              <a:rPr lang="ru-RU" dirty="0" smtClean="0"/>
              <a:t>Раскрутка своих </a:t>
            </a:r>
            <a:r>
              <a:rPr lang="en-US" dirty="0" smtClean="0"/>
              <a:t>VibraImage </a:t>
            </a:r>
            <a:r>
              <a:rPr lang="ru-RU" dirty="0" smtClean="0"/>
              <a:t>каналов на </a:t>
            </a:r>
            <a:r>
              <a:rPr lang="ru-RU" dirty="0" err="1" smtClean="0"/>
              <a:t>You</a:t>
            </a:r>
            <a:r>
              <a:rPr lang="en-US" dirty="0" smtClean="0"/>
              <a:t>Tube</a:t>
            </a:r>
            <a:r>
              <a:rPr lang="ru-RU" dirty="0" smtClean="0"/>
              <a:t>, </a:t>
            </a:r>
            <a:r>
              <a:rPr lang="ru-RU" dirty="0" err="1" smtClean="0"/>
              <a:t>Яндекс.Дзен</a:t>
            </a:r>
            <a:r>
              <a:rPr lang="ru-RU" dirty="0" smtClean="0"/>
              <a:t> и т.п.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также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далее по слайду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307EB-6516-4BAA-B85B-B68157C2AA3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953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Вторая категория покупателей – компании, которые в дальнейшем будут перепродавать продукт, и такой формат продаж называется B2B (</a:t>
            </a:r>
            <a:r>
              <a:rPr lang="ru-RU" dirty="0" err="1" smtClean="0"/>
              <a:t>business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business</a:t>
            </a:r>
            <a:r>
              <a:rPr lang="ru-RU" dirty="0" smtClean="0"/>
              <a:t>). В этом случае необходимо заинтересовать лицо, принимающее решение в компании – будущем партнере, и весь маркетинг должен быть ориентирован именно на этого человека или группу лиц. Мотивировать таких людей можно, ответив им на их вопросы: «Что я с этого получу? Когда окупится? Сколько заработаю?». Необходимо понимать текущие трудности клиента и объяснять ему, как наша продукция может быть использована для решения этих проблем.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307EB-6516-4BAA-B85B-B68157C2AA3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594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мотивации потенциальных потребителей важным является также вопрос формирования цены на продукты.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307EB-6516-4BAA-B85B-B68157C2AA3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4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Существует множество явных вариантов воздействия на потенциального потребителя (реклама в интернете, сайт, социальные сети и т.п.), и они несут в себе конкретный призыв к действию, например «Купи», и ориентированы больше на новых покупателей. Однако очень важно также работать с уже существующими потребителями, создавать у них положительную обратную психоэмоциональную связь, дарить им удовольствие, не только от процесса использования продукта, но и от процесса покупки, чтобы у них возникало желание вернуться и совершить новую покупку. Для этого можно организовать: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307EB-6516-4BAA-B85B-B68157C2AA3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271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данном докладе я под продвижением продукта имела в виду маркетинг, как </a:t>
            </a:r>
            <a:r>
              <a:rPr lang="ru-RU" sz="1200" dirty="0" smtClean="0"/>
              <a:t>совокупность действий, направленных на мотивирование потенциального потребителя к покупке продукта </a:t>
            </a:r>
            <a:r>
              <a:rPr lang="en-GB" sz="1200" dirty="0" smtClean="0"/>
              <a:t>VibraImage</a:t>
            </a:r>
            <a:r>
              <a:rPr lang="ru-RU" sz="1200" dirty="0" smtClean="0"/>
              <a:t> от разработки идеи продукта,</a:t>
            </a:r>
            <a:r>
              <a:rPr lang="ru-RU" sz="1200" baseline="0" dirty="0" smtClean="0"/>
              <a:t> его технической реализации, собственно продвижения продукта на рынке, и в качестве результата – покупки и разнообразной работе с пользователем после совершения покупки.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307EB-6516-4BAA-B85B-B68157C2AA3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357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Чтобы понять в чем</a:t>
            </a:r>
            <a:r>
              <a:rPr lang="ru-RU" baseline="0" dirty="0" smtClean="0"/>
              <a:t> же отличие  именно продукции </a:t>
            </a:r>
            <a:r>
              <a:rPr lang="en-US" baseline="0" dirty="0" smtClean="0"/>
              <a:t>VibraImage </a:t>
            </a:r>
            <a:r>
              <a:rPr lang="ru-RU" baseline="0" dirty="0" smtClean="0"/>
              <a:t>было интересно проанализировать другие популярные программные продукты, с которыми все мы сталкиваемся каждый день. </a:t>
            </a:r>
          </a:p>
          <a:p>
            <a:r>
              <a:rPr lang="ru-RU" dirty="0" smtClean="0"/>
              <a:t>Например, продукты </a:t>
            </a:r>
            <a:r>
              <a:rPr lang="ru-RU" dirty="0" err="1" smtClean="0"/>
              <a:t>Microsoft</a:t>
            </a:r>
            <a:r>
              <a:rPr lang="ru-RU" dirty="0" smtClean="0"/>
              <a:t>: Windows, </a:t>
            </a:r>
            <a:r>
              <a:rPr lang="ru-RU" dirty="0" err="1" smtClean="0"/>
              <a:t>Office</a:t>
            </a:r>
            <a:r>
              <a:rPr lang="ru-RU" dirty="0" smtClean="0"/>
              <a:t>, </a:t>
            </a:r>
            <a:r>
              <a:rPr lang="ru-RU" dirty="0" err="1" smtClean="0"/>
              <a:t>Visual</a:t>
            </a:r>
            <a:r>
              <a:rPr lang="ru-RU" dirty="0" smtClean="0"/>
              <a:t> </a:t>
            </a:r>
            <a:r>
              <a:rPr lang="ru-RU" dirty="0" err="1" smtClean="0"/>
              <a:t>Studio</a:t>
            </a:r>
            <a:r>
              <a:rPr lang="ru-RU" dirty="0" smtClean="0"/>
              <a:t>, рассчитаны как на широкого пользователя, так и на специалистов, но развитие этой фирмы от оборота $16005 в 1975 г. до выручки $125,8 млрд. в 2019 г. происходило в плотной связи с развитием техники. </a:t>
            </a:r>
            <a:endParaRPr lang="ru-RU" baseline="0" dirty="0" smtClean="0"/>
          </a:p>
          <a:p>
            <a:r>
              <a:rPr lang="ru-RU" dirty="0" smtClean="0"/>
              <a:t>Первое </a:t>
            </a:r>
            <a:r>
              <a:rPr lang="ru-RU" dirty="0" err="1" smtClean="0"/>
              <a:t>виброизображение</a:t>
            </a:r>
            <a:r>
              <a:rPr lang="ru-RU" dirty="0" smtClean="0"/>
              <a:t> было получено в 90-е годы XX века, поэтому интересно провести аналогию с одной из нынешних успешно развивающихся компаний, например, Яндексом, начавшим свою историю в виде поисковой системы в 1993 г. и превратившейся в транснациональную компанию с выручкой 175,39 млрд. рублей. </a:t>
            </a:r>
          </a:p>
          <a:p>
            <a:r>
              <a:rPr lang="ru-RU" dirty="0" smtClean="0"/>
              <a:t>Интересен пример компании </a:t>
            </a:r>
            <a:r>
              <a:rPr lang="ru-RU" dirty="0" err="1" smtClean="0"/>
              <a:t>Teamviewer</a:t>
            </a:r>
            <a:r>
              <a:rPr lang="ru-RU" dirty="0" smtClean="0"/>
              <a:t>, вышедшей на рынок в 2005 г. с программой, которую можно использовать для удаленного контроля компьютеров и ни для чего больше. Однако возможность бесплатного использования в личных целях и простота работы позволила в 2019 г. получить прибыль $107,2 млн</a:t>
            </a:r>
          </a:p>
          <a:p>
            <a:r>
              <a:rPr lang="ru-RU" dirty="0" smtClean="0"/>
              <a:t>Отдельно можно обратить внимание на стремительно развивающийся и меняющийся рынок программ для мобильных устройств. Они больше ориентированы на массового пользователя, поэтому популярность как быстро приходит, так быстро и уходит. Показателен пример приложения </a:t>
            </a:r>
            <a:r>
              <a:rPr lang="ru-RU" dirty="0" err="1" smtClean="0"/>
              <a:t>FaceApp</a:t>
            </a:r>
            <a:r>
              <a:rPr lang="ru-RU" dirty="0" smtClean="0"/>
              <a:t>, запущенного в январе 2017 г. Уже в мае количество скачиваний программы достигало миллиона в день. Второй пик популярности пришелся на новый виток разработки, принесший в июле 2019 г. за 10 дней $ 1 млн. С учетом оплаты только за премиальную подписку лишь 3,7 % скачавших и попробовавших программу совершили дальнейшую покупку, несмотря на невероятную известность приложения.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307EB-6516-4BAA-B85B-B68157C2AA3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681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Среди разнообразия</a:t>
            </a:r>
            <a:r>
              <a:rPr lang="ru-RU" baseline="0" dirty="0" smtClean="0"/>
              <a:t> продуктов </a:t>
            </a:r>
            <a:r>
              <a:rPr lang="en-US" baseline="0" dirty="0" smtClean="0"/>
              <a:t>VibraImage </a:t>
            </a:r>
            <a:r>
              <a:rPr lang="ru-RU" baseline="0" dirty="0" smtClean="0"/>
              <a:t>существуют как профессиональная версия, включающая в себя все возможности технологии </a:t>
            </a:r>
            <a:r>
              <a:rPr lang="ru-RU" baseline="0" dirty="0" err="1" smtClean="0"/>
              <a:t>виброизображения</a:t>
            </a:r>
            <a:r>
              <a:rPr lang="ru-RU" baseline="0" dirty="0" smtClean="0"/>
              <a:t>, так и средние для определенных областей применения и легкие и мобильные, ориентированные на массового пользователя.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307EB-6516-4BAA-B85B-B68157C2AA3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63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Причем во всех сферах</a:t>
            </a:r>
            <a:r>
              <a:rPr lang="ru-RU" baseline="0" dirty="0" smtClean="0"/>
              <a:t> применения (Психология, спорт, Профориентация, Безопасность и др.) можно использовать как профессиональную версию, так и облегченные варианты конкретно для этой задачи.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Вообще применение технологии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виброизображения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возможно в любой области работы с людьми, так как основной целью каждого продукта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VibraImage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измерение психофизиологического состояния, способностей и поведенческих характеристик личности человека.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307EB-6516-4BAA-B85B-B68157C2AA3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833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эффективной реализации каждого товара в первую очередь необходимо проанализировать каждый продукт с точки зрения характеристик, свойств, интересных потенциальному покупателю, понимать, в чем конкурентные преимущества наших продуктов. По сути необходимо для каждого продукта провести анализ аналогичный приведенному на слайде для программы оценки уровня здоровья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HealthTest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То есть ответить на вопросы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 первого столбца :</a:t>
            </a:r>
            <a:r>
              <a:rPr lang="ru-RU" sz="1200" dirty="0" smtClean="0">
                <a:effectLst/>
              </a:rPr>
              <a:t>Потенциальные потребители, Аналоги на рынке, </a:t>
            </a:r>
            <a:r>
              <a:rPr lang="ru-RU" sz="1400" dirty="0" smtClean="0">
                <a:effectLst/>
              </a:rPr>
              <a:t>Отличия от аналогов, конкурентные преимущества продукта, </a:t>
            </a:r>
            <a:r>
              <a:rPr lang="ru-RU" sz="1600" dirty="0" smtClean="0">
                <a:effectLst/>
              </a:rPr>
              <a:t>Характеристики продукта.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307EB-6516-4BAA-B85B-B68157C2AA3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166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Основной особенностью программ VibraImage является уникальная технология </a:t>
            </a:r>
            <a:r>
              <a:rPr lang="ru-RU" dirty="0" err="1" smtClean="0"/>
              <a:t>виброизображения</a:t>
            </a:r>
            <a:r>
              <a:rPr lang="ru-RU" dirty="0" smtClean="0"/>
              <a:t>, лежащая в основе всех продуктов. Возможность измерять эмоции, анализировать психофизиологическое состояние человека, </a:t>
            </a:r>
            <a:r>
              <a:rPr lang="ru-RU" dirty="0" err="1" smtClean="0"/>
              <a:t>бесконтактность</a:t>
            </a:r>
            <a:r>
              <a:rPr lang="ru-RU" dirty="0" smtClean="0"/>
              <a:t> системы являются неоспоримыми преимуществами продуктов VibraImage. </a:t>
            </a:r>
          </a:p>
          <a:p>
            <a:r>
              <a:rPr lang="ru-RU" dirty="0" smtClean="0"/>
              <a:t>Однако </a:t>
            </a:r>
            <a:r>
              <a:rPr lang="ru-RU" dirty="0" err="1" smtClean="0"/>
              <a:t>бесконтактность</a:t>
            </a:r>
            <a:r>
              <a:rPr lang="ru-RU" dirty="0" smtClean="0"/>
              <a:t> систем может для некоторых консервативных потребителей являться и недостатком систем, особенно в медицинской сфере применения, вследствие недоверия к телемедицине, так же</a:t>
            </a:r>
            <a:r>
              <a:rPr lang="ru-RU" baseline="0" dirty="0" smtClean="0"/>
              <a:t> как и Непонимание потребителей, где хранится информация. </a:t>
            </a:r>
            <a:r>
              <a:rPr lang="ru-RU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эффективных продаж необходимо в рекламе, в описаниях, перед покупкой акцентировать позитивно внимание потребителя на этих моментах.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307EB-6516-4BAA-B85B-B68157C2AA3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264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Технология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виброизображжения</a:t>
            </a:r>
            <a:r>
              <a:rPr lang="ru-RU" baseline="0" dirty="0" smtClean="0"/>
              <a:t> не фантастика, а реальность, и основана она на анализе видеосигнала определенного качества. Соответственно часто у пользователей возникают трудности с настройкой и работой с программой. Основным способом улучшения продукта и упрощения для увеличения количества пользователей являются разнообразные инструкции (видео, краткие и т.п.).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Следует отметить, что продукты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Vibraimage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непрерывно совершенствуются как с точки зрения программной начинки, процессов внутри программы, так и с точки зрения повышения удобства внешнего вида программы для будущего пользователя.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307EB-6516-4BAA-B85B-B68157C2AA3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175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Кроме особенностей самой программы важно понимать,</a:t>
            </a:r>
            <a:r>
              <a:rPr lang="ru-RU" baseline="0" dirty="0" smtClean="0"/>
              <a:t> кто в конце концов будет пользоваться продуктом. Так, например, в зависимости от конечного потребителя меняется даже интерфейс программ. Слева приведено основное окно </a:t>
            </a:r>
            <a:r>
              <a:rPr lang="en-US" baseline="0" dirty="0" err="1" smtClean="0"/>
              <a:t>HealthTest</a:t>
            </a:r>
            <a:r>
              <a:rPr lang="en-US" baseline="0" dirty="0" smtClean="0"/>
              <a:t> </a:t>
            </a:r>
            <a:r>
              <a:rPr lang="ru-RU" baseline="0" dirty="0" smtClean="0"/>
              <a:t>для массового пользователя, а справа для профессиональной работы.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Соответственно ключевой фигурой маркетинга является потребитель продукта, для которого необходимо составить максимально эффективное предложение, мотивирующее его приобрести продукт.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307EB-6516-4BAA-B85B-B68157C2AA3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513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A296-CF2B-4F40-8541-1AE4655CBD4C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14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1439-98A3-4005-B94E-5B9E6495E89A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5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59DF-74C0-4C94-8AE8-D29F2B987402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3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8F4A-1AB8-483B-AB33-D8E9C3F73731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2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2D41-55AA-4A16-A4FB-DBCE449566C2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1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D402-5147-4866-A37F-E8CCF8A67F4F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7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1AB3-D049-4995-BA70-5AB95BA473BA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4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3A527-2F0C-451B-B9C2-5EA137D53C1D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37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0DC1-AA70-42BA-AEBF-24C6B7AF80AC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1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D43E-1DEA-45A0-A291-785203D0FF34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9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0AA0-F399-441C-9A62-18B2E61158AA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22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1000"/>
                    </a14:imgEffect>
                  </a14:imgLayer>
                </a14:imgProps>
              </a:ext>
            </a:extLst>
          </a:blip>
          <a:srcRect/>
          <a:stretch>
            <a:fillRect l="-5000" t="-1000" r="-5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DB8FF-B19F-4B17-925B-059F385E3868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hyperlink" Target="psymaker.com/shop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psymaker.com/shop/" TargetMode="Externa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99319"/>
            <a:ext cx="9144000" cy="2387600"/>
          </a:xfrm>
          <a:prstGeom prst="flowChartAlternateProcess">
            <a:avLst/>
          </a:prstGeom>
          <a:solidFill>
            <a:schemeClr val="bg1">
              <a:alpha val="70000"/>
            </a:schemeClr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ОСОБЕННОСТИ ПРОДВИЖЕНИЯ ПРОДУКЦИИ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VIBRAIMAGE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4077933"/>
            <a:ext cx="10058400" cy="1479188"/>
          </a:xfrm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ru-RU" dirty="0"/>
              <a:t>Е.Г. Лобанова</a:t>
            </a:r>
          </a:p>
          <a:p>
            <a:r>
              <a:rPr lang="ru-RU" dirty="0" smtClean="0"/>
              <a:t>ООО </a:t>
            </a:r>
            <a:r>
              <a:rPr lang="ru-RU" dirty="0"/>
              <a:t>«Многопрофильное предприятие «Элсис</a:t>
            </a:r>
            <a:r>
              <a:rPr lang="ru-RU" dirty="0" smtClean="0"/>
              <a:t>»,</a:t>
            </a:r>
            <a:endParaRPr lang="en-US" dirty="0" smtClean="0"/>
          </a:p>
          <a:p>
            <a:r>
              <a:rPr lang="ru-RU" dirty="0" smtClean="0"/>
              <a:t>г</a:t>
            </a:r>
            <a:r>
              <a:rPr lang="ru-RU" dirty="0"/>
              <a:t>. Санкт-Петербург, Россия, lobanova@elsys.ru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 t="5591" b="3819"/>
          <a:stretch/>
        </p:blipFill>
        <p:spPr>
          <a:xfrm>
            <a:off x="478607" y="228306"/>
            <a:ext cx="1945365" cy="10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85378" y="228306"/>
            <a:ext cx="216524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0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83162" y="62420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z="1600" b="1" smtClean="0"/>
              <a:pPr/>
              <a:t>10</a:t>
            </a:fld>
            <a:endParaRPr lang="en-US" sz="16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03313" y="365126"/>
            <a:ext cx="11204756" cy="763163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B2C (business to consumer)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3312" y="1417104"/>
            <a:ext cx="11204757" cy="3139321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Привлечение клиента (объяснение преимуществ продукта, как </a:t>
            </a:r>
            <a:r>
              <a:rPr lang="en-US" dirty="0" smtClean="0"/>
              <a:t>VibraImage </a:t>
            </a:r>
            <a:r>
              <a:rPr lang="ru-RU" dirty="0" smtClean="0"/>
              <a:t>может помочь конкретно этому покупателю)</a:t>
            </a:r>
          </a:p>
          <a:p>
            <a:pPr marL="800100" lvl="1" indent="-342900">
              <a:buFont typeface="+mj-lt"/>
              <a:buAutoNum type="alphaLcParenR"/>
            </a:pPr>
            <a:r>
              <a:rPr lang="ru-RU" dirty="0"/>
              <a:t>Реклама в Яндекс.Директ и </a:t>
            </a:r>
            <a:r>
              <a:rPr lang="ru-RU" dirty="0" err="1" smtClean="0"/>
              <a:t>GoogleAdwords</a:t>
            </a:r>
            <a:endParaRPr lang="ru-RU" dirty="0" smtClean="0"/>
          </a:p>
          <a:p>
            <a:pPr marL="800100" lvl="1" indent="-342900">
              <a:buFont typeface="+mj-lt"/>
              <a:buAutoNum type="alphaLcParenR"/>
            </a:pPr>
            <a:r>
              <a:rPr lang="ru-RU" dirty="0"/>
              <a:t>Реклама в </a:t>
            </a:r>
            <a:r>
              <a:rPr lang="ru-RU" dirty="0" err="1" smtClean="0"/>
              <a:t>соцсетях</a:t>
            </a:r>
            <a:endParaRPr lang="ru-RU" dirty="0" smtClean="0"/>
          </a:p>
          <a:p>
            <a:pPr marL="800100" lvl="1" indent="-342900">
              <a:buFont typeface="+mj-lt"/>
              <a:buAutoNum type="alphaLcParenR"/>
            </a:pPr>
            <a:r>
              <a:rPr lang="ru-RU" dirty="0" smtClean="0"/>
              <a:t>Ретаргетинг (работа </a:t>
            </a:r>
            <a:r>
              <a:rPr lang="ru-RU" dirty="0"/>
              <a:t>с пользователями, посетившими </a:t>
            </a:r>
            <a:r>
              <a:rPr lang="ru-RU" dirty="0" smtClean="0"/>
              <a:t>магазин)</a:t>
            </a:r>
          </a:p>
          <a:p>
            <a:pPr marL="800100" lvl="1" indent="-342900">
              <a:buFont typeface="+mj-lt"/>
              <a:buAutoNum type="alphaLcParenR"/>
            </a:pPr>
            <a:r>
              <a:rPr lang="ru-RU" dirty="0" smtClean="0"/>
              <a:t>Раскрутка своих </a:t>
            </a:r>
            <a:r>
              <a:rPr lang="en-US" dirty="0" smtClean="0"/>
              <a:t>VibraImage </a:t>
            </a:r>
            <a:r>
              <a:rPr lang="ru-RU" dirty="0" smtClean="0"/>
              <a:t>каналов на </a:t>
            </a:r>
            <a:r>
              <a:rPr lang="ru-RU" dirty="0" err="1"/>
              <a:t>You</a:t>
            </a:r>
            <a:r>
              <a:rPr lang="en-US" dirty="0" smtClean="0"/>
              <a:t>Tube</a:t>
            </a:r>
            <a:r>
              <a:rPr lang="ru-RU" dirty="0" smtClean="0"/>
              <a:t>, </a:t>
            </a:r>
            <a:r>
              <a:rPr lang="ru-RU" dirty="0" err="1" smtClean="0"/>
              <a:t>Яндекс.Дзен</a:t>
            </a:r>
            <a:r>
              <a:rPr lang="ru-RU" dirty="0" smtClean="0"/>
              <a:t> и т.п.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Упрощение процесса передачи продукта пользователю (например, интернет-магазин </a:t>
            </a:r>
            <a:r>
              <a:rPr lang="en-US" dirty="0" smtClean="0">
                <a:hlinkClick r:id="rId4" action="ppaction://hlinkfile"/>
              </a:rPr>
              <a:t>Psymaker.com/shop</a:t>
            </a:r>
            <a:r>
              <a:rPr lang="ru-RU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Внешний вид сайта при продажах онлайн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Информация о товаре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Возможность первого бесплатного тестирования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Простота </a:t>
            </a:r>
            <a:r>
              <a:rPr lang="ru-RU" dirty="0"/>
              <a:t>установки и первого </a:t>
            </a:r>
            <a:r>
              <a:rPr lang="ru-RU" dirty="0" smtClean="0"/>
              <a:t>запуска программы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3312" y="5029905"/>
            <a:ext cx="103859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Эксперимент:</a:t>
            </a:r>
          </a:p>
          <a:p>
            <a:r>
              <a:rPr lang="ru-RU" dirty="0" smtClean="0"/>
              <a:t>1 </a:t>
            </a:r>
            <a:r>
              <a:rPr lang="ru-RU" dirty="0"/>
              <a:t>объявление </a:t>
            </a:r>
            <a:r>
              <a:rPr lang="ru-RU" dirty="0" smtClean="0"/>
              <a:t>Яндекс.Директ =</a:t>
            </a:r>
            <a:r>
              <a:rPr lang="en-US" dirty="0" smtClean="0"/>
              <a:t>&gt;</a:t>
            </a:r>
            <a:r>
              <a:rPr lang="ru-RU" dirty="0" smtClean="0"/>
              <a:t> 325176 показов</a:t>
            </a:r>
            <a:r>
              <a:rPr lang="ru-RU" dirty="0"/>
              <a:t> =</a:t>
            </a:r>
            <a:r>
              <a:rPr lang="en-US" dirty="0" smtClean="0"/>
              <a:t>&gt;</a:t>
            </a:r>
            <a:r>
              <a:rPr lang="ru-RU" dirty="0" smtClean="0"/>
              <a:t> 1504 клика (РФ, СНГ, Грузия, Израиль) </a:t>
            </a:r>
            <a:r>
              <a:rPr lang="ru-RU" dirty="0"/>
              <a:t>=</a:t>
            </a:r>
            <a:r>
              <a:rPr lang="en-US" dirty="0" smtClean="0"/>
              <a:t>&gt;</a:t>
            </a:r>
            <a:r>
              <a:rPr lang="ru-RU" dirty="0" smtClean="0"/>
              <a:t> </a:t>
            </a:r>
            <a:r>
              <a:rPr lang="en-GB" dirty="0"/>
              <a:t>CTR</a:t>
            </a:r>
            <a:r>
              <a:rPr lang="ru-RU" dirty="0"/>
              <a:t> </a:t>
            </a:r>
            <a:r>
              <a:rPr lang="ru-RU" dirty="0" smtClean="0"/>
              <a:t>0,46 </a:t>
            </a:r>
            <a:r>
              <a:rPr lang="ru-RU" dirty="0"/>
              <a:t>%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Средняя цена клика </a:t>
            </a:r>
            <a:r>
              <a:rPr lang="ru-RU" dirty="0"/>
              <a:t>1,38 </a:t>
            </a:r>
            <a:r>
              <a:rPr lang="ru-RU" dirty="0" err="1" smtClean="0"/>
              <a:t>руб</a:t>
            </a:r>
            <a:r>
              <a:rPr lang="ru-RU" dirty="0" smtClean="0"/>
              <a:t> </a:t>
            </a:r>
            <a:r>
              <a:rPr lang="ru-RU" dirty="0"/>
              <a:t>=</a:t>
            </a:r>
            <a:r>
              <a:rPr lang="en-US" dirty="0"/>
              <a:t>&gt;</a:t>
            </a:r>
            <a:r>
              <a:rPr lang="ru-RU" dirty="0"/>
              <a:t> </a:t>
            </a:r>
            <a:r>
              <a:rPr lang="ru-RU" dirty="0" smtClean="0"/>
              <a:t>4 скачивания </a:t>
            </a:r>
            <a:r>
              <a:rPr lang="ru-RU" dirty="0"/>
              <a:t>=</a:t>
            </a:r>
            <a:r>
              <a:rPr lang="en-US" dirty="0"/>
              <a:t>&gt;</a:t>
            </a:r>
            <a:r>
              <a:rPr lang="ru-RU" dirty="0"/>
              <a:t> </a:t>
            </a:r>
            <a:r>
              <a:rPr lang="ru-RU" dirty="0" smtClean="0"/>
              <a:t>0 покупок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124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83162" y="62420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z="1600" b="1" smtClean="0"/>
              <a:pPr/>
              <a:t>11</a:t>
            </a:fld>
            <a:endParaRPr lang="en-US" sz="16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03313" y="365126"/>
            <a:ext cx="11204756" cy="749962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B2B (business to business)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3312" y="1417104"/>
            <a:ext cx="11204757" cy="341632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Привлечение лица, принимающего решение в компании – будущем партнере (объяснение материальной выгоды, сроков окупаемости, ориентировочных доходов)</a:t>
            </a:r>
            <a:br>
              <a:rPr lang="ru-RU" dirty="0"/>
            </a:br>
            <a:r>
              <a:rPr lang="ru-RU" dirty="0"/>
              <a:t>Должно быть краткое маркетинговое предложение – для возможных секретарей и развернутое с нюансами взаимодействия для руководства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E</a:t>
            </a:r>
            <a:r>
              <a:rPr lang="ru-RU" dirty="0"/>
              <a:t>-</a:t>
            </a:r>
            <a:r>
              <a:rPr lang="ru-RU" dirty="0" err="1"/>
              <a:t>mail</a:t>
            </a:r>
            <a:r>
              <a:rPr lang="ru-RU" dirty="0"/>
              <a:t> маркетинг по определенным сегментам</a:t>
            </a:r>
          </a:p>
          <a:p>
            <a:pPr marL="800100" lvl="1" indent="-342900">
              <a:buFont typeface="+mj-lt"/>
              <a:buAutoNum type="alphaLcParenR"/>
            </a:pPr>
            <a:r>
              <a:rPr lang="ru-RU" dirty="0"/>
              <a:t>Работа с существующими партнерами (например, бонусы партнерам, рекламирующим нашу компанию среди своих клиентов/партнеров)</a:t>
            </a:r>
          </a:p>
          <a:p>
            <a:pPr marL="800100" lvl="1" indent="-342900">
              <a:buFont typeface="+mj-lt"/>
              <a:buAutoNum type="alphaLcParenR"/>
            </a:pPr>
            <a:r>
              <a:rPr lang="ru-RU" dirty="0"/>
              <a:t>Формирование качественных кратких тезисов на каждый продукт</a:t>
            </a:r>
          </a:p>
          <a:p>
            <a:pPr marL="800100" lvl="1" indent="-342900">
              <a:buFont typeface="+mj-lt"/>
              <a:buAutoNum type="alphaLcParenR"/>
            </a:pPr>
            <a:r>
              <a:rPr lang="ru-RU" dirty="0"/>
              <a:t>Создание </a:t>
            </a:r>
            <a:r>
              <a:rPr lang="en-GB" dirty="0"/>
              <a:t>Company Profile</a:t>
            </a:r>
            <a:endParaRPr lang="ru-RU" dirty="0"/>
          </a:p>
          <a:p>
            <a:pPr marL="800100" lvl="1" indent="-342900">
              <a:buFont typeface="+mj-lt"/>
              <a:buAutoNum type="alphaLcParenR"/>
            </a:pPr>
            <a:r>
              <a:rPr lang="ru-RU" dirty="0"/>
              <a:t>Ретаргетинг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Трудности и риски, связанные с конечным пользователем переходят на партнера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Невозможность повлиять на прибыль от работы партнера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3311" y="5135440"/>
            <a:ext cx="11204757" cy="1015663"/>
          </a:xfrm>
          <a:prstGeom prst="rect">
            <a:avLst/>
          </a:prstGeom>
          <a:solidFill>
            <a:schemeClr val="accent2">
              <a:lumMod val="60000"/>
              <a:lumOff val="40000"/>
              <a:alpha val="53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sz="2000" b="1" dirty="0" smtClean="0"/>
              <a:t>ООО </a:t>
            </a:r>
            <a:r>
              <a:rPr lang="ru-RU" sz="2000" b="1" dirty="0"/>
              <a:t>«МП «Элсис»</a:t>
            </a:r>
            <a:r>
              <a:rPr lang="ru-RU" sz="2000" dirty="0"/>
              <a:t> работает по различным направлениям применения </a:t>
            </a:r>
            <a:r>
              <a:rPr lang="ru-RU" sz="2000" dirty="0" smtClean="0"/>
              <a:t>VibraImage </a:t>
            </a:r>
            <a:r>
              <a:rPr lang="ru-RU" sz="2000" dirty="0"/>
              <a:t>с партнерами по всему миру </a:t>
            </a:r>
            <a:r>
              <a:rPr lang="ru-RU" sz="2000" dirty="0" smtClean="0"/>
              <a:t>и </a:t>
            </a:r>
            <a:r>
              <a:rPr lang="ru-RU" sz="2000" b="1" dirty="0" smtClean="0"/>
              <a:t>приглашает </a:t>
            </a:r>
            <a:r>
              <a:rPr lang="ru-RU" sz="2000" b="1" dirty="0"/>
              <a:t>к сотрудничеству всех заинтересовавшихся возможностями технологии виброизображения.</a:t>
            </a:r>
          </a:p>
        </p:txBody>
      </p:sp>
    </p:spTree>
    <p:extLst>
      <p:ext uri="{BB962C8B-B14F-4D97-AF65-F5344CB8AC3E}">
        <p14:creationId xmlns:p14="http://schemas.microsoft.com/office/powerpoint/2010/main" val="3063406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83162" y="62420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z="1600" b="1" smtClean="0"/>
              <a:pPr/>
              <a:t>12</a:t>
            </a:fld>
            <a:endParaRPr lang="en-US" sz="16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03313" y="365126"/>
            <a:ext cx="11204756" cy="667807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Цена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3312" y="1417104"/>
            <a:ext cx="11204757" cy="4401205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/>
              <a:t>Цена зависит от потребителя</a:t>
            </a:r>
          </a:p>
          <a:p>
            <a:pPr marL="800100" lvl="1" indent="-342900">
              <a:buFont typeface="+mj-lt"/>
              <a:buAutoNum type="alphaLcParenR"/>
            </a:pPr>
            <a:r>
              <a:rPr lang="ru-RU" sz="2000" dirty="0"/>
              <a:t>Массовый продукт (Легкие версии от 600 </a:t>
            </a:r>
            <a:r>
              <a:rPr lang="ru-RU" sz="2000" dirty="0" err="1"/>
              <a:t>руб</a:t>
            </a:r>
            <a:r>
              <a:rPr lang="ru-RU" sz="2000" dirty="0"/>
              <a:t>)</a:t>
            </a:r>
          </a:p>
          <a:p>
            <a:pPr marL="800100" lvl="1" indent="-342900">
              <a:buFont typeface="+mj-lt"/>
              <a:buAutoNum type="alphaLcParenR"/>
            </a:pPr>
            <a:r>
              <a:rPr lang="ru-RU" sz="2000" dirty="0"/>
              <a:t>Эксклюзивный для специальных применений (Средние версии от 200 000 </a:t>
            </a:r>
            <a:r>
              <a:rPr lang="ru-RU" sz="2000" dirty="0" err="1"/>
              <a:t>руб</a:t>
            </a:r>
            <a:r>
              <a:rPr lang="ru-RU" sz="2000" dirty="0"/>
              <a:t>)</a:t>
            </a:r>
          </a:p>
          <a:p>
            <a:pPr marL="800100" lvl="1" indent="-342900">
              <a:buFont typeface="+mj-lt"/>
              <a:buAutoNum type="alphaLcParenR"/>
            </a:pPr>
            <a:r>
              <a:rPr lang="ru-RU" sz="2000" dirty="0"/>
              <a:t>Профессиональный (</a:t>
            </a:r>
            <a:r>
              <a:rPr lang="en-US" sz="2000" dirty="0"/>
              <a:t>Vibraimage PRO </a:t>
            </a:r>
            <a:r>
              <a:rPr lang="ru-RU" sz="2000" dirty="0"/>
              <a:t>500 000 </a:t>
            </a:r>
            <a:r>
              <a:rPr lang="ru-RU" sz="2000" dirty="0" err="1"/>
              <a:t>руб</a:t>
            </a:r>
            <a:r>
              <a:rPr lang="ru-RU" sz="20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Можно улучшить:</a:t>
            </a:r>
          </a:p>
          <a:p>
            <a:pPr marL="800100" lvl="1" indent="-342900">
              <a:buFont typeface="+mj-lt"/>
              <a:buAutoNum type="alphaLcParenR"/>
            </a:pPr>
            <a:r>
              <a:rPr lang="ru-RU" sz="2000" dirty="0"/>
              <a:t>Акции, скидки.</a:t>
            </a:r>
          </a:p>
          <a:p>
            <a:pPr marL="800100" lvl="1" indent="-342900">
              <a:buFont typeface="+mj-lt"/>
              <a:buAutoNum type="alphaLcParenR"/>
            </a:pPr>
            <a:r>
              <a:rPr lang="ru-RU" sz="2000" dirty="0"/>
              <a:t>Использовать при формировании цены продуктов и показе ценников на сайте психологические элементы воздействия на потенциального покупателя.</a:t>
            </a:r>
          </a:p>
          <a:p>
            <a:pPr marL="800100" lvl="1" indent="-342900">
              <a:buFont typeface="+mj-lt"/>
              <a:buAutoNum type="alphaLcParenR"/>
            </a:pPr>
            <a:r>
              <a:rPr lang="ru-RU" sz="2000" dirty="0"/>
              <a:t>Структурировать интернет-магазин в части размещения средних и легких версий и их порядка и отображения вместе с ценой.</a:t>
            </a:r>
          </a:p>
          <a:p>
            <a:pPr marL="800100" lvl="1" indent="-342900">
              <a:buFont typeface="+mj-lt"/>
              <a:buAutoNum type="alphaLcParenR"/>
            </a:pPr>
            <a:r>
              <a:rPr lang="ru-RU" sz="2000" dirty="0"/>
              <a:t>Пересмотреть цены на продукты с учетом более точной ориентации на потенциального потребителя</a:t>
            </a:r>
          </a:p>
          <a:p>
            <a:pPr marL="800100" lvl="1" indent="-342900">
              <a:buFont typeface="+mj-lt"/>
              <a:buAutoNum type="alphaLcParenR"/>
            </a:pPr>
            <a:r>
              <a:rPr lang="ru-RU" sz="2000" dirty="0"/>
              <a:t>Повысить значимость продуктов VibraImage более яркими и интересными краткими описаниями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04991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83162" y="62420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z="1600" b="1" smtClean="0"/>
              <a:pPr/>
              <a:t>13</a:t>
            </a:fld>
            <a:endParaRPr lang="en-US" sz="16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38199" y="365126"/>
            <a:ext cx="10662139" cy="86579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Работа с потребителем после покупки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2166" y="3732922"/>
            <a:ext cx="9674225" cy="1938992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/>
              <a:t>Создание положительной обратной психоэмоциональной связи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Отзывы в численном эквиваленте (ранжирование со звездочками по параметрам, например);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E-</a:t>
            </a:r>
            <a:r>
              <a:rPr lang="ru-RU" sz="2000" dirty="0" err="1"/>
              <a:t>mail</a:t>
            </a:r>
            <a:r>
              <a:rPr lang="ru-RU" sz="2000" dirty="0"/>
              <a:t> рассылка новинок;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Бонусы постоянным покупателям;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Интересные опросы, связанные с тематикой VibraImage.</a:t>
            </a:r>
          </a:p>
        </p:txBody>
      </p:sp>
      <p:pic>
        <p:nvPicPr>
          <p:cNvPr id="1026" name="Picture 2" descr="Что такое «призыв к действию»? | Творческое объединение minDayTV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3" t="7575" r="14122" b="9705"/>
          <a:stretch/>
        </p:blipFill>
        <p:spPr bwMode="auto">
          <a:xfrm>
            <a:off x="4107867" y="1391097"/>
            <a:ext cx="3240156" cy="216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2166" y="1932579"/>
            <a:ext cx="2657061" cy="92333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lIns="90000">
            <a:spAutoFit/>
          </a:bodyPr>
          <a:lstStyle/>
          <a:p>
            <a:pPr marL="72000" lvl="1" indent="-342900">
              <a:buFont typeface="Arial" panose="020B0604020202020204" pitchFamily="34" charset="0"/>
              <a:buChar char="•"/>
            </a:pPr>
            <a:r>
              <a:rPr lang="ru-RU" dirty="0"/>
              <a:t>Реклама в </a:t>
            </a:r>
            <a:r>
              <a:rPr lang="ru-RU" dirty="0" smtClean="0"/>
              <a:t>интернете</a:t>
            </a:r>
            <a:endParaRPr lang="ru-RU" dirty="0"/>
          </a:p>
          <a:p>
            <a:pPr marL="72000" lvl="1" indent="-342900">
              <a:buFont typeface="Arial" panose="020B0604020202020204" pitchFamily="34" charset="0"/>
              <a:buChar char="•"/>
            </a:pPr>
            <a:r>
              <a:rPr lang="ru-RU" dirty="0"/>
              <a:t>Реклама в </a:t>
            </a:r>
            <a:r>
              <a:rPr lang="ru-RU" dirty="0" err="1"/>
              <a:t>соцсетях</a:t>
            </a:r>
            <a:endParaRPr lang="ru-RU" dirty="0"/>
          </a:p>
          <a:p>
            <a:pPr marL="720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Сайт </a:t>
            </a:r>
            <a:endParaRPr lang="ru-RU" dirty="0"/>
          </a:p>
        </p:txBody>
      </p:sp>
      <p:pic>
        <p:nvPicPr>
          <p:cNvPr id="1028" name="Picture 4" descr="Add a heading (1) ПРАЗДНИК КРЕЩЕНИЯ - С ВИАННОЙ ...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15" y="1635233"/>
            <a:ext cx="2533986" cy="12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348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83162" y="62420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z="1600" b="1" smtClean="0"/>
              <a:pPr/>
              <a:t>14</a:t>
            </a:fld>
            <a:endParaRPr lang="en-US" sz="16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52531" y="365126"/>
            <a:ext cx="10847807" cy="650874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Выводы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2531" y="1016000"/>
            <a:ext cx="10031558" cy="5170646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200" dirty="0"/>
              <a:t>Для привлечения клиентов необходимо:</a:t>
            </a:r>
          </a:p>
          <a:p>
            <a:pPr marL="914400" lvl="1" indent="-457200">
              <a:buFont typeface="+mj-lt"/>
              <a:buAutoNum type="alphaLcParenR"/>
            </a:pPr>
            <a:r>
              <a:rPr lang="ru-RU" sz="2200" dirty="0"/>
              <a:t>Создавать рекламные тексты;</a:t>
            </a:r>
          </a:p>
          <a:p>
            <a:pPr marL="914400" lvl="1" indent="-457200">
              <a:buFont typeface="+mj-lt"/>
              <a:buAutoNum type="alphaLcParenR"/>
            </a:pPr>
            <a:r>
              <a:rPr lang="ru-RU" sz="2200" dirty="0"/>
              <a:t>Плотно работать с сайтом;</a:t>
            </a:r>
          </a:p>
          <a:p>
            <a:pPr marL="914400" lvl="1" indent="-457200">
              <a:buFont typeface="+mj-lt"/>
              <a:buAutoNum type="alphaLcParenR"/>
            </a:pPr>
            <a:r>
              <a:rPr lang="ru-RU" sz="2200" dirty="0"/>
              <a:t>Совершенствовать программы;</a:t>
            </a:r>
          </a:p>
          <a:p>
            <a:pPr marL="914400" lvl="1" indent="-457200">
              <a:buFont typeface="+mj-lt"/>
              <a:buAutoNum type="alphaLcParenR"/>
            </a:pPr>
            <a:r>
              <a:rPr lang="ru-RU" sz="2200" dirty="0"/>
              <a:t>Улучшать описания и инструкции к программе.</a:t>
            </a:r>
          </a:p>
          <a:p>
            <a:pPr marL="342900" indent="-342900">
              <a:buFont typeface="+mj-lt"/>
              <a:buAutoNum type="arabicPeriod"/>
            </a:pPr>
            <a:endParaRPr lang="ru-RU" sz="2200" dirty="0"/>
          </a:p>
          <a:p>
            <a:pPr marL="342900" indent="-342900">
              <a:buFont typeface="+mj-lt"/>
              <a:buAutoNum type="arabicPeriod"/>
            </a:pPr>
            <a:r>
              <a:rPr lang="ru-RU" sz="2200" b="1" dirty="0"/>
              <a:t>ПО </a:t>
            </a:r>
            <a:r>
              <a:rPr lang="en-US" sz="2200" b="1" dirty="0"/>
              <a:t>VibraImage </a:t>
            </a:r>
            <a:r>
              <a:rPr lang="ru-RU" sz="2200" b="1" dirty="0"/>
              <a:t>– ИННОВАЦИОННЫЙ продукт</a:t>
            </a:r>
          </a:p>
          <a:p>
            <a:pPr marL="342900" indent="-342900">
              <a:buFont typeface="+mj-lt"/>
              <a:buAutoNum type="arabicPeriod"/>
            </a:pPr>
            <a:endParaRPr lang="ru-RU" sz="2200" dirty="0"/>
          </a:p>
          <a:p>
            <a:pPr marL="342900" indent="-342900">
              <a:buFont typeface="+mj-lt"/>
              <a:buAutoNum type="arabicPeriod"/>
            </a:pPr>
            <a:r>
              <a:rPr lang="ru-RU" sz="2200" dirty="0"/>
              <a:t>Для распространения нужны одновременно:</a:t>
            </a:r>
          </a:p>
          <a:p>
            <a:pPr marL="914400" lvl="1" indent="-457200">
              <a:buFont typeface="+mj-lt"/>
              <a:buAutoNum type="alphaLcParenR"/>
            </a:pPr>
            <a:r>
              <a:rPr lang="ru-RU" sz="2200" dirty="0"/>
              <a:t>Высокий уровень жизни общества и приверженность инновационным технологиям.</a:t>
            </a:r>
          </a:p>
          <a:p>
            <a:pPr marL="914400" lvl="1" indent="-457200">
              <a:buFont typeface="+mj-lt"/>
              <a:buAutoNum type="alphaLcParenR"/>
            </a:pPr>
            <a:r>
              <a:rPr lang="ru-RU" sz="2200" dirty="0"/>
              <a:t>Высокий уровень технического развития общества, оснащенность современной компьютерной техникой.</a:t>
            </a:r>
          </a:p>
          <a:p>
            <a:pPr marL="914400" lvl="1" indent="-457200">
              <a:buFont typeface="+mj-lt"/>
              <a:buAutoNum type="alphaLcParenR"/>
            </a:pPr>
            <a:r>
              <a:rPr lang="ru-RU" sz="2200" dirty="0"/>
              <a:t>Отсутствие боязни несанкционированной слежки при применении современных гаджетов.</a:t>
            </a:r>
          </a:p>
        </p:txBody>
      </p:sp>
    </p:spTree>
    <p:extLst>
      <p:ext uri="{BB962C8B-B14F-4D97-AF65-F5344CB8AC3E}">
        <p14:creationId xmlns:p14="http://schemas.microsoft.com/office/powerpoint/2010/main" val="1112874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83162" y="62420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z="1600" b="1" smtClean="0"/>
              <a:pPr/>
              <a:t>15</a:t>
            </a:fld>
            <a:endParaRPr lang="en-US" sz="16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00469" y="1408735"/>
            <a:ext cx="8266044" cy="865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endParaRPr lang="ru-RU" sz="3600" dirty="0">
              <a:latin typeface="+mn-lt"/>
            </a:endParaRPr>
          </a:p>
          <a:p>
            <a:pPr algn="ctr"/>
            <a:r>
              <a:rPr lang="ru-RU" sz="2800" dirty="0">
                <a:latin typeface="+mn-lt"/>
              </a:rPr>
              <a:t>Контакты: </a:t>
            </a:r>
            <a:endParaRPr lang="ru-RU" sz="2800" dirty="0" smtClean="0">
              <a:latin typeface="+mn-lt"/>
            </a:endParaRPr>
          </a:p>
          <a:p>
            <a:pPr algn="ctr"/>
            <a:r>
              <a:rPr lang="ru-RU" sz="2800" dirty="0" err="1" smtClean="0">
                <a:latin typeface="+mn-lt"/>
              </a:rPr>
              <a:t>Дир</a:t>
            </a:r>
            <a:r>
              <a:rPr lang="ru-RU" sz="2800" dirty="0" smtClean="0">
                <a:latin typeface="+mn-lt"/>
              </a:rPr>
              <a:t>. по развитию</a:t>
            </a:r>
            <a:endParaRPr lang="en-US" sz="2800" dirty="0" smtClean="0">
              <a:latin typeface="+mn-lt"/>
            </a:endParaRPr>
          </a:p>
          <a:p>
            <a:pPr algn="ctr"/>
            <a:r>
              <a:rPr lang="ru-RU" sz="2800" dirty="0" smtClean="0">
                <a:latin typeface="+mn-lt"/>
              </a:rPr>
              <a:t>ООО «МП «Элсис»</a:t>
            </a:r>
          </a:p>
          <a:p>
            <a:pPr algn="ctr"/>
            <a:r>
              <a:rPr lang="ru-RU" sz="2800" dirty="0">
                <a:latin typeface="+mn-lt"/>
              </a:rPr>
              <a:t>Е.Г. </a:t>
            </a:r>
            <a:r>
              <a:rPr lang="ru-RU" sz="2800" dirty="0" smtClean="0">
                <a:latin typeface="+mn-lt"/>
              </a:rPr>
              <a:t>Лобанова</a:t>
            </a:r>
          </a:p>
          <a:p>
            <a:pPr algn="ctr"/>
            <a:r>
              <a:rPr lang="ru-RU" sz="2800" dirty="0" smtClean="0">
                <a:latin typeface="+mn-lt"/>
              </a:rPr>
              <a:t>тел. 8 (812) 552-67-19</a:t>
            </a:r>
          </a:p>
          <a:p>
            <a:pPr algn="ctr"/>
            <a:r>
              <a:rPr lang="en-US" sz="2800" dirty="0" smtClean="0">
                <a:latin typeface="+mn-lt"/>
              </a:rPr>
              <a:t>c</a:t>
            </a:r>
            <a:r>
              <a:rPr lang="ru-RU" sz="2800" dirty="0" err="1" smtClean="0">
                <a:latin typeface="+mn-lt"/>
              </a:rPr>
              <a:t>айт</a:t>
            </a:r>
            <a:r>
              <a:rPr lang="ru-RU" sz="2800" dirty="0" smtClean="0">
                <a:latin typeface="+mn-lt"/>
              </a:rPr>
              <a:t>: </a:t>
            </a:r>
            <a:r>
              <a:rPr lang="en-US" sz="2800" dirty="0" smtClean="0">
                <a:latin typeface="+mn-lt"/>
              </a:rPr>
              <a:t>Psymaker.com</a:t>
            </a:r>
            <a:endParaRPr lang="ru-RU" sz="2800" dirty="0" smtClean="0">
              <a:latin typeface="+mn-lt"/>
            </a:endParaRPr>
          </a:p>
          <a:p>
            <a:pPr algn="ctr"/>
            <a:r>
              <a:rPr lang="en-US" sz="2800" dirty="0" smtClean="0">
                <a:latin typeface="+mn-lt"/>
              </a:rPr>
              <a:t>e-mail</a:t>
            </a:r>
            <a:r>
              <a:rPr lang="ru-RU" sz="2800" dirty="0" smtClean="0">
                <a:latin typeface="+mn-lt"/>
              </a:rPr>
              <a:t>: </a:t>
            </a:r>
            <a:r>
              <a:rPr lang="en-US" sz="2800" dirty="0" smtClean="0">
                <a:latin typeface="+mn-lt"/>
              </a:rPr>
              <a:t>lobanova@elsys.ru</a:t>
            </a:r>
          </a:p>
          <a:p>
            <a:pPr algn="ctr"/>
            <a:endParaRPr lang="ru-RU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895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825244"/>
            <a:ext cx="11029616" cy="1088544"/>
          </a:xfrm>
        </p:spPr>
        <p:txBody>
          <a:bodyPr>
            <a:normAutofit/>
          </a:bodyPr>
          <a:lstStyle/>
          <a:p>
            <a:r>
              <a:rPr lang="ru-RU" sz="2700" dirty="0" smtClean="0"/>
              <a:t>совокупность </a:t>
            </a:r>
            <a:r>
              <a:rPr lang="ru-RU" sz="2700" dirty="0"/>
              <a:t>действий, направленных на мотивирование потенциального потребителя к покупке продукта </a:t>
            </a:r>
            <a:r>
              <a:rPr lang="en-GB" sz="2700" dirty="0"/>
              <a:t>VibraImage</a:t>
            </a:r>
            <a:r>
              <a:rPr lang="ru-RU" sz="2700" dirty="0"/>
              <a:t>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789990"/>
              </p:ext>
            </p:extLst>
          </p:nvPr>
        </p:nvGraphicFramePr>
        <p:xfrm>
          <a:off x="581025" y="2181224"/>
          <a:ext cx="11029950" cy="429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959815" y="6476999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z="1600" b="1" smtClean="0"/>
              <a:pPr/>
              <a:t>2</a:t>
            </a:fld>
            <a:endParaRPr lang="en-US" sz="16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81024" y="197088"/>
            <a:ext cx="11029783" cy="619613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400" dirty="0"/>
              <a:t>Маркетинг</a:t>
            </a:r>
          </a:p>
        </p:txBody>
      </p:sp>
    </p:spTree>
    <p:extLst>
      <p:ext uri="{BB962C8B-B14F-4D97-AF65-F5344CB8AC3E}">
        <p14:creationId xmlns:p14="http://schemas.microsoft.com/office/powerpoint/2010/main" val="43633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807" y="255795"/>
            <a:ext cx="10998202" cy="795460"/>
          </a:xfrm>
          <a:solidFill>
            <a:schemeClr val="bg1">
              <a:alpha val="70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Популярные программные продукты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88453"/>
              </p:ext>
            </p:extLst>
          </p:nvPr>
        </p:nvGraphicFramePr>
        <p:xfrm>
          <a:off x="581025" y="1486877"/>
          <a:ext cx="11029950" cy="4038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27546" y="6139187"/>
            <a:ext cx="1052508" cy="365125"/>
          </a:xfrm>
        </p:spPr>
        <p:txBody>
          <a:bodyPr/>
          <a:lstStyle/>
          <a:p>
            <a:r>
              <a:rPr lang="en-US" sz="1600" b="1" dirty="0" smtClean="0"/>
              <a:t>3</a:t>
            </a:r>
            <a:endParaRPr lang="en-US" sz="16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066800" y="4547577"/>
            <a:ext cx="1930400" cy="0"/>
          </a:xfrm>
          <a:prstGeom prst="straightConnector1">
            <a:avLst/>
          </a:prstGeom>
          <a:ln w="762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911600" y="4547577"/>
            <a:ext cx="1930400" cy="0"/>
          </a:xfrm>
          <a:prstGeom prst="straightConnector1">
            <a:avLst/>
          </a:prstGeom>
          <a:ln w="762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773334" y="4548635"/>
            <a:ext cx="1930400" cy="0"/>
          </a:xfrm>
          <a:prstGeom prst="straightConnector1">
            <a:avLst/>
          </a:prstGeom>
          <a:ln w="762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9629609" y="4547577"/>
            <a:ext cx="1930400" cy="0"/>
          </a:xfrm>
          <a:prstGeom prst="straightConnector1">
            <a:avLst/>
          </a:prstGeom>
          <a:ln w="762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66800" y="4212111"/>
            <a:ext cx="1913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16 тыс. </a:t>
            </a:r>
            <a:r>
              <a:rPr lang="en-GB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$      </a:t>
            </a:r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GB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125</a:t>
            </a:r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млрд. </a:t>
            </a:r>
            <a:r>
              <a:rPr lang="en-GB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endParaRPr lang="ru-RU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1975                               2019</a:t>
            </a:r>
            <a:endParaRPr lang="ru-RU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6141" y="4212110"/>
            <a:ext cx="1913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ru-RU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руб</a:t>
            </a:r>
            <a:r>
              <a:rPr lang="en-GB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GB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175 млрд. руб.</a:t>
            </a:r>
          </a:p>
          <a:p>
            <a:endParaRPr lang="ru-RU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1993                               2020</a:t>
            </a:r>
            <a:endParaRPr lang="ru-RU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67875" y="4212109"/>
            <a:ext cx="1913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GB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$     </a:t>
            </a:r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GB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107,2 млн </a:t>
            </a:r>
            <a:r>
              <a:rPr lang="en-GB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endParaRPr lang="ru-RU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2005</a:t>
            </a:r>
            <a:r>
              <a:rPr lang="en-GB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2019</a:t>
            </a:r>
            <a:endParaRPr lang="ru-RU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78643" y="4013708"/>
            <a:ext cx="1981366" cy="830997"/>
          </a:xfrm>
          <a:prstGeom prst="rect">
            <a:avLst/>
          </a:prstGeom>
          <a:noFill/>
        </p:spPr>
        <p:txBody>
          <a:bodyPr wrap="square" rIns="18000" rtlCol="0">
            <a:spAutoFit/>
          </a:bodyPr>
          <a:lstStyle/>
          <a:p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16 тыс. </a:t>
            </a:r>
            <a:r>
              <a:rPr lang="en-GB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$    </a:t>
            </a:r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0,</a:t>
            </a:r>
            <a:r>
              <a:rPr lang="en-GB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млн. </a:t>
            </a:r>
            <a:r>
              <a:rPr lang="en-GB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/день</a:t>
            </a:r>
          </a:p>
          <a:p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 млн </a:t>
            </a:r>
            <a:r>
              <a:rPr lang="ru-RU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скач</a:t>
            </a:r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/день</a:t>
            </a:r>
          </a:p>
          <a:p>
            <a:endParaRPr lang="ru-RU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01.2017</a:t>
            </a:r>
            <a:r>
              <a:rPr lang="en-GB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07.</a:t>
            </a:r>
            <a:r>
              <a:rPr lang="en-GB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endParaRPr lang="ru-RU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896" y="259617"/>
            <a:ext cx="11186313" cy="619613"/>
          </a:xfrm>
          <a:solidFill>
            <a:schemeClr val="bg1">
              <a:alpha val="70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Программные продукты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VibraImage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27546" y="6234545"/>
            <a:ext cx="1052508" cy="365125"/>
          </a:xfrm>
        </p:spPr>
        <p:txBody>
          <a:bodyPr/>
          <a:lstStyle/>
          <a:p>
            <a:r>
              <a:rPr lang="ru-RU" sz="1600" b="1" dirty="0" smtClean="0"/>
              <a:t>4</a:t>
            </a:r>
            <a:endParaRPr lang="en-US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2897" y="59435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2897" y="5865213"/>
            <a:ext cx="4154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Подробнее: на сайте </a:t>
            </a:r>
            <a:r>
              <a:rPr lang="en-US" dirty="0" smtClean="0">
                <a:hlinkClick r:id="rId3" action="ppaction://hlinkfile"/>
              </a:rPr>
              <a:t>Psymaker.com/shop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19678001"/>
              </p:ext>
            </p:extLst>
          </p:nvPr>
        </p:nvGraphicFramePr>
        <p:xfrm>
          <a:off x="1390161" y="984738"/>
          <a:ext cx="8949593" cy="4731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1495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46" y="295454"/>
            <a:ext cx="11416228" cy="613564"/>
          </a:xfrm>
          <a:solidFill>
            <a:schemeClr val="bg1">
              <a:alpha val="70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Применение ПО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VibraImage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27546" y="6199346"/>
            <a:ext cx="1052508" cy="365125"/>
          </a:xfrm>
        </p:spPr>
        <p:txBody>
          <a:bodyPr/>
          <a:lstStyle/>
          <a:p>
            <a:r>
              <a:rPr lang="en-US" sz="1600" b="1" dirty="0" smtClean="0"/>
              <a:t>5</a:t>
            </a:r>
            <a:endParaRPr lang="en-US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2897" y="59435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2897" y="5873233"/>
            <a:ext cx="11464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Подробнее: в статье </a:t>
            </a:r>
            <a:r>
              <a:rPr lang="ru-RU" dirty="0"/>
              <a:t>Минкин В.А. Обзор применений технологии виброизображения DOI:10.25696/ELSYS.V</a:t>
            </a:r>
            <a:r>
              <a:rPr lang="en-US" dirty="0"/>
              <a:t>C</a:t>
            </a:r>
            <a:r>
              <a:rPr lang="ru-RU" dirty="0"/>
              <a:t>2.</a:t>
            </a:r>
            <a:r>
              <a:rPr lang="en-US" dirty="0"/>
              <a:t>RU</a:t>
            </a:r>
            <a:r>
              <a:rPr lang="ru-RU" dirty="0" smtClean="0"/>
              <a:t>.1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407173546"/>
              </p:ext>
            </p:extLst>
          </p:nvPr>
        </p:nvGraphicFramePr>
        <p:xfrm>
          <a:off x="1662722" y="1230924"/>
          <a:ext cx="9072686" cy="450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1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57F1E4F-1CFF-5643-939E-217C01CDF565}" type="slidenum">
              <a:rPr lang="en-US" sz="1600" b="1"/>
              <a:pPr/>
              <a:t>6</a:t>
            </a:fld>
            <a:endParaRPr lang="en-US" sz="16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6330" y="250826"/>
            <a:ext cx="11007969" cy="643696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/>
              <a:t>Анализ продукта </a:t>
            </a:r>
            <a:r>
              <a:rPr lang="en-US" sz="4400" dirty="0"/>
              <a:t>HealthTest</a:t>
            </a:r>
            <a:endParaRPr lang="ru-RU" sz="4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144231"/>
              </p:ext>
            </p:extLst>
          </p:nvPr>
        </p:nvGraphicFramePr>
        <p:xfrm>
          <a:off x="536331" y="1116624"/>
          <a:ext cx="11007969" cy="532809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29961">
                  <a:extLst>
                    <a:ext uri="{9D8B030D-6E8A-4147-A177-3AD203B41FA5}">
                      <a16:colId xmlns:a16="http://schemas.microsoft.com/office/drawing/2014/main" val="3371271067"/>
                    </a:ext>
                  </a:extLst>
                </a:gridCol>
                <a:gridCol w="8678008">
                  <a:extLst>
                    <a:ext uri="{9D8B030D-6E8A-4147-A177-3AD203B41FA5}">
                      <a16:colId xmlns:a16="http://schemas.microsoft.com/office/drawing/2014/main" val="184797534"/>
                    </a:ext>
                  </a:extLst>
                </a:gridCol>
              </a:tblGrid>
              <a:tr h="298892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Сфера применения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2" marR="3751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Определение здоровья человека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2" marR="37512" marT="0" marB="0"/>
                </a:tc>
                <a:extLst>
                  <a:ext uri="{0D108BD9-81ED-4DB2-BD59-A6C34878D82A}">
                    <a16:rowId xmlns:a16="http://schemas.microsoft.com/office/drawing/2014/main" val="2251103851"/>
                  </a:ext>
                </a:extLst>
              </a:tr>
              <a:tr h="87927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Потенциальные потребители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2" marR="37512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 Люди, желающие самостоятельно убедиться в собственном здоровье, не выходя из дома.</a:t>
                      </a:r>
                      <a:endParaRPr lang="ru-RU" sz="1200" dirty="0">
                        <a:effectLst/>
                      </a:endParaRPr>
                    </a:p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 Люди, паникующие при первых симптомах недомогания.</a:t>
                      </a:r>
                      <a:endParaRPr lang="ru-RU" sz="1200" dirty="0">
                        <a:effectLst/>
                      </a:endParaRPr>
                    </a:p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Люди, опасающиеся вызывать на дом врача в условиях карантина.</a:t>
                      </a:r>
                      <a:endParaRPr lang="ru-RU" sz="1200" dirty="0">
                        <a:effectLst/>
                      </a:endParaRPr>
                    </a:p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3. Организации для экспресс оценки общего уровня здоровья сотрудников и т.п.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2" marR="37512" marT="0" marB="0"/>
                </a:tc>
                <a:extLst>
                  <a:ext uri="{0D108BD9-81ED-4DB2-BD59-A6C34878D82A}">
                    <a16:rowId xmlns:a16="http://schemas.microsoft.com/office/drawing/2014/main" val="2320498746"/>
                  </a:ext>
                </a:extLst>
              </a:tr>
              <a:tr h="930382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Аналоги на рынке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2" marR="3751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Бесконтактный термограф</a:t>
                      </a:r>
                      <a:endParaRPr lang="ru-RU" sz="1200" dirty="0">
                        <a:effectLst/>
                      </a:endParaRPr>
                    </a:p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Электросоматограф</a:t>
                      </a:r>
                      <a:endParaRPr lang="ru-RU" sz="1200" dirty="0">
                        <a:effectLst/>
                      </a:endParaRPr>
                    </a:p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Пульсометр</a:t>
                      </a:r>
                      <a:endParaRPr lang="ru-RU" sz="1200" dirty="0">
                        <a:effectLst/>
                      </a:endParaRPr>
                    </a:p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Тонометр</a:t>
                      </a:r>
                      <a:endParaRPr lang="ru-RU" sz="1200" dirty="0">
                        <a:effectLst/>
                      </a:endParaRPr>
                    </a:p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Электрокардиограф</a:t>
                      </a:r>
                      <a:endParaRPr lang="ru-RU" sz="1200" dirty="0">
                        <a:effectLst/>
                      </a:endParaRPr>
                    </a:p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Осмотр врача онлайн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2" marR="37512" marT="0" marB="0"/>
                </a:tc>
                <a:extLst>
                  <a:ext uri="{0D108BD9-81ED-4DB2-BD59-A6C34878D82A}">
                    <a16:rowId xmlns:a16="http://schemas.microsoft.com/office/drawing/2014/main" val="1953378576"/>
                  </a:ext>
                </a:extLst>
              </a:tr>
              <a:tr h="116145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Отличия от аналогов, конкурентные преимущества продукта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2" marR="37512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 Бесконтактный.</a:t>
                      </a:r>
                      <a:endParaRPr lang="ru-RU" sz="1200">
                        <a:effectLst/>
                      </a:endParaRPr>
                    </a:p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 Определяет уровень здоровья, а не диагностирует болезни.</a:t>
                      </a:r>
                      <a:endParaRPr lang="ru-RU" sz="1200">
                        <a:effectLst/>
                      </a:endParaRPr>
                    </a:p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 Оценивает общее состояние организма во взаимосвязи со всеми психофизиологическими параметрами.</a:t>
                      </a:r>
                      <a:endParaRPr lang="ru-RU" sz="1200">
                        <a:effectLst/>
                      </a:endParaRPr>
                    </a:p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4. Анализирует психофизиологические параметры с частотой 25 данных/с о каждом, что позволяет ускорить процесс анализа до 1 минуты и повысить точность теста.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2" marR="37512" marT="0" marB="0"/>
                </a:tc>
                <a:extLst>
                  <a:ext uri="{0D108BD9-81ED-4DB2-BD59-A6C34878D82A}">
                    <a16:rowId xmlns:a16="http://schemas.microsoft.com/office/drawing/2014/main" val="44490063"/>
                  </a:ext>
                </a:extLst>
              </a:tr>
              <a:tr h="930382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Характеристики продукта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2" marR="37512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 Скорость теста – 1 мин или 3 мин.</a:t>
                      </a:r>
                      <a:endParaRPr lang="ru-RU" sz="1200" dirty="0">
                        <a:effectLst/>
                      </a:endParaRPr>
                    </a:p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 Бесконтактность.</a:t>
                      </a:r>
                      <a:endParaRPr lang="ru-RU" sz="1200" dirty="0">
                        <a:effectLst/>
                      </a:endParaRPr>
                    </a:p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3. Требуется только веб-камера и компьютер.</a:t>
                      </a:r>
                      <a:endParaRPr lang="ru-RU" sz="1200" dirty="0">
                        <a:effectLst/>
                      </a:endParaRPr>
                    </a:p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4. ОС Wi</a:t>
                      </a:r>
                      <a:r>
                        <a:rPr lang="en-US" sz="1100" dirty="0">
                          <a:effectLst/>
                        </a:rPr>
                        <a:t>ndows</a:t>
                      </a:r>
                      <a:r>
                        <a:rPr lang="ru-RU" sz="1100" dirty="0">
                          <a:effectLst/>
                        </a:rPr>
                        <a:t> 7/8/10.</a:t>
                      </a:r>
                      <a:endParaRPr lang="ru-RU" sz="1200" dirty="0">
                        <a:effectLst/>
                      </a:endParaRPr>
                    </a:p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5. Конфиденциальность данных.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2" marR="37512" marT="0" marB="0"/>
                </a:tc>
                <a:extLst>
                  <a:ext uri="{0D108BD9-81ED-4DB2-BD59-A6C34878D82A}">
                    <a16:rowId xmlns:a16="http://schemas.microsoft.com/office/drawing/2014/main" val="389368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69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83162" y="62420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z="1600" b="1" smtClean="0"/>
              <a:pPr/>
              <a:t>7</a:t>
            </a:fld>
            <a:endParaRPr lang="en-US" sz="16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07378" y="249319"/>
            <a:ext cx="11084168" cy="624872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Особенности ПО </a:t>
            </a:r>
            <a:r>
              <a:rPr lang="en-US" dirty="0"/>
              <a:t>VibraImage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673481"/>
              </p:ext>
            </p:extLst>
          </p:nvPr>
        </p:nvGraphicFramePr>
        <p:xfrm>
          <a:off x="407378" y="1044575"/>
          <a:ext cx="11084168" cy="50270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70435">
                  <a:extLst>
                    <a:ext uri="{9D8B030D-6E8A-4147-A177-3AD203B41FA5}">
                      <a16:colId xmlns:a16="http://schemas.microsoft.com/office/drawing/2014/main" val="2720814048"/>
                    </a:ext>
                  </a:extLst>
                </a:gridCol>
                <a:gridCol w="3070435">
                  <a:extLst>
                    <a:ext uri="{9D8B030D-6E8A-4147-A177-3AD203B41FA5}">
                      <a16:colId xmlns:a16="http://schemas.microsoft.com/office/drawing/2014/main" val="1507405933"/>
                    </a:ext>
                  </a:extLst>
                </a:gridCol>
                <a:gridCol w="4943298">
                  <a:extLst>
                    <a:ext uri="{9D8B030D-6E8A-4147-A177-3AD203B41FA5}">
                      <a16:colId xmlns:a16="http://schemas.microsoft.com/office/drawing/2014/main" val="2972923990"/>
                    </a:ext>
                  </a:extLst>
                </a:gridCol>
              </a:tblGrid>
              <a:tr h="5203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Преимущества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Проблемы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Решения для увеличения продаж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2192723"/>
                  </a:ext>
                </a:extLst>
              </a:tr>
              <a:tr h="12614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Уникальная технология виброизображения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Подробное информирование о возможностях технологии, скорости обработки данных, вариантах</a:t>
                      </a:r>
                      <a:r>
                        <a:rPr lang="ru-RU" baseline="0" dirty="0" smtClean="0"/>
                        <a:t> применения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9657943"/>
                  </a:ext>
                </a:extLst>
              </a:tr>
              <a:tr h="52033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Бесконтактность систем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случае недоверия</a:t>
                      </a:r>
                      <a:r>
                        <a:rPr lang="ru-RU" baseline="0" dirty="0" smtClean="0"/>
                        <a:t> к телемедицине</a:t>
                      </a:r>
                      <a:endParaRPr lang="ru-RU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 рекламе информировать пользователей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6589790"/>
                  </a:ext>
                </a:extLst>
              </a:tr>
              <a:tr h="92748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Непонимание потребителей, где хранится информация</a:t>
                      </a:r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6673560"/>
                  </a:ext>
                </a:extLst>
              </a:tr>
              <a:tr h="88305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Необходимость получения медицинских лицензий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Выдача рекомендаций обратиться к врачу, а не диагнозов конкретных болезней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9751981"/>
                  </a:ext>
                </a:extLst>
              </a:tr>
              <a:tr h="88305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«Где доказательства работоспособности программы?»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DEMO </a:t>
                      </a:r>
                      <a:r>
                        <a:rPr lang="ru-RU" dirty="0" smtClean="0"/>
                        <a:t>режим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7548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599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83162" y="62420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z="1600" b="1" smtClean="0"/>
              <a:pPr/>
              <a:t>8</a:t>
            </a:fld>
            <a:endParaRPr lang="en-US" sz="16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0133" y="365126"/>
            <a:ext cx="11040206" cy="712849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Особенности ПО </a:t>
            </a:r>
            <a:r>
              <a:rPr lang="en-US" dirty="0"/>
              <a:t>VibraImage</a:t>
            </a:r>
            <a:r>
              <a:rPr lang="ru-RU" dirty="0"/>
              <a:t> (продолжение)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417006"/>
              </p:ext>
            </p:extLst>
          </p:nvPr>
        </p:nvGraphicFramePr>
        <p:xfrm>
          <a:off x="460132" y="1545736"/>
          <a:ext cx="11040208" cy="42285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58258">
                  <a:extLst>
                    <a:ext uri="{9D8B030D-6E8A-4147-A177-3AD203B41FA5}">
                      <a16:colId xmlns:a16="http://schemas.microsoft.com/office/drawing/2014/main" val="2720814048"/>
                    </a:ext>
                  </a:extLst>
                </a:gridCol>
                <a:gridCol w="3058258">
                  <a:extLst>
                    <a:ext uri="{9D8B030D-6E8A-4147-A177-3AD203B41FA5}">
                      <a16:colId xmlns:a16="http://schemas.microsoft.com/office/drawing/2014/main" val="1507405933"/>
                    </a:ext>
                  </a:extLst>
                </a:gridCol>
                <a:gridCol w="4923692">
                  <a:extLst>
                    <a:ext uri="{9D8B030D-6E8A-4147-A177-3AD203B41FA5}">
                      <a16:colId xmlns:a16="http://schemas.microsoft.com/office/drawing/2014/main" val="2972923990"/>
                    </a:ext>
                  </a:extLst>
                </a:gridCol>
              </a:tblGrid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Преимущества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Проблемы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Решения для увеличения продаж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2192723"/>
                  </a:ext>
                </a:extLst>
              </a:tr>
              <a:tr h="6509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Трудности настройки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ru-RU" dirty="0" smtClean="0"/>
                        <a:t>Тест качества видео</a:t>
                      </a: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ru-RU" dirty="0" smtClean="0"/>
                        <a:t>Инструкция по настройке при включении ПО</a:t>
                      </a: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ru-RU" dirty="0" smtClean="0"/>
                        <a:t>Инструкция – 1-й запуск программы</a:t>
                      </a: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ru-RU" dirty="0" smtClean="0"/>
                        <a:t>Формат</a:t>
                      </a:r>
                      <a:r>
                        <a:rPr lang="ru-RU" baseline="0" dirty="0" smtClean="0"/>
                        <a:t> описания </a:t>
                      </a:r>
                      <a:r>
                        <a:rPr lang="en-US" baseline="0" dirty="0" smtClean="0"/>
                        <a:t>HTML</a:t>
                      </a: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ru-RU" dirty="0" smtClean="0"/>
                        <a:t>Видео-инструкции 5 мин</a:t>
                      </a: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ru-RU" dirty="0" smtClean="0"/>
                        <a:t>Онлайн уроки по работе с программой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0379643"/>
                  </a:ext>
                </a:extLst>
              </a:tr>
              <a:tr h="6509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Анализ десятков некоррелирующих параметров со скоростью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25 к/сек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Требования</a:t>
                      </a:r>
                      <a:r>
                        <a:rPr lang="ru-RU" baseline="0" dirty="0" smtClean="0"/>
                        <a:t> к компьютеру (оперативная память ≈4Гб, процессор мощнее </a:t>
                      </a:r>
                      <a:r>
                        <a:rPr lang="en-US" baseline="0" dirty="0" smtClean="0"/>
                        <a:t>Intel I5</a:t>
                      </a:r>
                      <a:r>
                        <a:rPr lang="ru-RU" baseline="0" dirty="0" smtClean="0"/>
                        <a:t>) и к камере (шумы не более </a:t>
                      </a:r>
                    </a:p>
                    <a:p>
                      <a:r>
                        <a:rPr lang="ru-RU" baseline="0" dirty="0" smtClean="0"/>
                        <a:t>0,1 бит)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Более точное определение целевой аудитории, у которой есть технические возможности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9657943"/>
                  </a:ext>
                </a:extLst>
              </a:tr>
              <a:tr h="6509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Реакция антивирусов и ОС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ru-RU" dirty="0" smtClean="0"/>
                        <a:t>Инструкция по установке</a:t>
                      </a:r>
                      <a:endParaRPr lang="ru-RU" baseline="0" dirty="0" smtClean="0"/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ru-RU" baseline="0" dirty="0" smtClean="0"/>
                        <a:t>Работа программистов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3059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358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83162" y="62420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z="1600" b="1" smtClean="0"/>
              <a:pPr/>
              <a:t>9</a:t>
            </a:fld>
            <a:endParaRPr lang="en-US" sz="16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89857" y="365126"/>
            <a:ext cx="11010481" cy="663574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Потенциальный потребитель</a:t>
            </a:r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23" y="1531081"/>
            <a:ext cx="4939030" cy="329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435" y="1531081"/>
            <a:ext cx="6249927" cy="32958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44539" y="4985981"/>
            <a:ext cx="3585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Рис. а Для обычного пользователя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05064" y="4985981"/>
            <a:ext cx="459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Рис. б Для профессионального пользователя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92596" y="5514319"/>
            <a:ext cx="6606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Рис. 2 Виды интерфейса в зависимости от конечного потребителя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260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</TotalTime>
  <Words>2013</Words>
  <Application>Microsoft Office PowerPoint</Application>
  <PresentationFormat>Широкоэкранный</PresentationFormat>
  <Paragraphs>250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ОСОБЕННОСТИ ПРОДВИЖЕНИЯ ПРОДУКЦИИ VIBRAIMAGE</vt:lpstr>
      <vt:lpstr>совокупность действий, направленных на мотивирование потенциального потребителя к покупке продукта VibraImage.</vt:lpstr>
      <vt:lpstr>Популярные программные продукты</vt:lpstr>
      <vt:lpstr>Программные продукты VibraImage</vt:lpstr>
      <vt:lpstr>Применение ПО VibraImage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ПРОДВИЖЕНИЯ ПРОДУКЦИИ VIBRAIMAGE</dc:title>
  <dc:creator>Jane</dc:creator>
  <cp:lastModifiedBy>Jane</cp:lastModifiedBy>
  <cp:revision>53</cp:revision>
  <dcterms:created xsi:type="dcterms:W3CDTF">2020-06-15T12:21:22Z</dcterms:created>
  <dcterms:modified xsi:type="dcterms:W3CDTF">2020-06-25T07:38:57Z</dcterms:modified>
</cp:coreProperties>
</file>