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0" r:id="rId12"/>
    <p:sldId id="271" r:id="rId13"/>
  </p:sldIdLst>
  <p:sldSz cx="11341100" cy="6985000"/>
  <p:notesSz cx="6858000" cy="9144000"/>
  <p:defaultTextStyle>
    <a:defPPr>
      <a:defRPr lang="ru-RU"/>
    </a:defPPr>
    <a:lvl1pPr marL="0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405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809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214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5619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024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8428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4833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1238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3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35" autoAdjust="0"/>
  </p:normalViewPr>
  <p:slideViewPr>
    <p:cSldViewPr showGuides="1">
      <p:cViewPr varScale="1">
        <p:scale>
          <a:sx n="93" d="100"/>
          <a:sy n="93" d="100"/>
        </p:scale>
        <p:origin x="672" y="84"/>
      </p:cViewPr>
      <p:guideLst>
        <p:guide orient="horz" pos="2200"/>
        <p:guide pos="3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A252D-CCAB-4949-99F1-E59523441B8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B7065CB-1944-4061-992E-CD9F0815002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C24A52-65B4-4F5A-A173-318AD5CB18BC}" type="parTrans" cxnId="{B82A0CE3-4C06-49DA-A76C-44FB571CFFCC}">
      <dgm:prSet/>
      <dgm:spPr/>
      <dgm:t>
        <a:bodyPr/>
        <a:lstStyle/>
        <a:p>
          <a:endParaRPr lang="ru-RU"/>
        </a:p>
      </dgm:t>
    </dgm:pt>
    <dgm:pt modelId="{71CF7801-BABB-4093-B8AB-DAE6FA6F0305}" type="sibTrans" cxnId="{B82A0CE3-4C06-49DA-A76C-44FB571CFFCC}">
      <dgm:prSet/>
      <dgm:spPr/>
      <dgm:t>
        <a:bodyPr/>
        <a:lstStyle/>
        <a:p>
          <a:endParaRPr lang="ru-RU"/>
        </a:p>
      </dgm:t>
    </dgm:pt>
    <dgm:pt modelId="{7F0BACBB-25C2-463D-A370-6CD832F4047A}" type="pres">
      <dgm:prSet presAssocID="{7F1A252D-CCAB-4949-99F1-E59523441B83}" presName="Name0" presStyleCnt="0">
        <dgm:presLayoutVars>
          <dgm:dir/>
          <dgm:animLvl val="lvl"/>
          <dgm:resizeHandles val="exact"/>
        </dgm:presLayoutVars>
      </dgm:prSet>
      <dgm:spPr/>
    </dgm:pt>
    <dgm:pt modelId="{BDBAFFED-088F-4861-BF90-9526BCFB0E7B}" type="pres">
      <dgm:prSet presAssocID="{7F1A252D-CCAB-4949-99F1-E59523441B83}" presName="dummy" presStyleCnt="0"/>
      <dgm:spPr/>
    </dgm:pt>
    <dgm:pt modelId="{F2FBFCA2-3EB3-413F-92D1-59418096505C}" type="pres">
      <dgm:prSet presAssocID="{7F1A252D-CCAB-4949-99F1-E59523441B83}" presName="linH" presStyleCnt="0"/>
      <dgm:spPr/>
    </dgm:pt>
    <dgm:pt modelId="{E6A9BAC0-7448-4E78-AAD0-276ED6F2B656}" type="pres">
      <dgm:prSet presAssocID="{7F1A252D-CCAB-4949-99F1-E59523441B83}" presName="padding1" presStyleCnt="0"/>
      <dgm:spPr/>
    </dgm:pt>
    <dgm:pt modelId="{AC1EB3AA-B160-4ABC-B614-635EA17DB7C6}" type="pres">
      <dgm:prSet presAssocID="{6B7065CB-1944-4061-992E-CD9F08150022}" presName="linV" presStyleCnt="0"/>
      <dgm:spPr/>
    </dgm:pt>
    <dgm:pt modelId="{826A0D0F-5BD9-4D21-A99E-0A5C14ABC995}" type="pres">
      <dgm:prSet presAssocID="{6B7065CB-1944-4061-992E-CD9F08150022}" presName="spVertical1" presStyleCnt="0"/>
      <dgm:spPr/>
    </dgm:pt>
    <dgm:pt modelId="{B1D09D9F-A632-4F18-B0B1-E9A6F247C6F6}" type="pres">
      <dgm:prSet presAssocID="{6B7065CB-1944-4061-992E-CD9F0815002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D50D-C259-42E9-AEA3-D5F3173F0210}" type="pres">
      <dgm:prSet presAssocID="{6B7065CB-1944-4061-992E-CD9F08150022}" presName="spVertical2" presStyleCnt="0"/>
      <dgm:spPr/>
    </dgm:pt>
    <dgm:pt modelId="{9DBD1123-1825-43A5-81ED-FDDC6FA2907C}" type="pres">
      <dgm:prSet presAssocID="{6B7065CB-1944-4061-992E-CD9F08150022}" presName="spVertical3" presStyleCnt="0"/>
      <dgm:spPr/>
    </dgm:pt>
    <dgm:pt modelId="{959D44F8-BD37-4F3A-ADCC-A505DF4D74F1}" type="pres">
      <dgm:prSet presAssocID="{7F1A252D-CCAB-4949-99F1-E59523441B83}" presName="padding2" presStyleCnt="0"/>
      <dgm:spPr/>
    </dgm:pt>
    <dgm:pt modelId="{42FDECDE-A1AB-4DBA-88E5-3F73AB6A2680}" type="pres">
      <dgm:prSet presAssocID="{7F1A252D-CCAB-4949-99F1-E59523441B83}" presName="negArrow" presStyleCnt="0"/>
      <dgm:spPr/>
    </dgm:pt>
    <dgm:pt modelId="{A710FECE-01C2-4A4A-B94F-0D09F433903C}" type="pres">
      <dgm:prSet presAssocID="{7F1A252D-CCAB-4949-99F1-E59523441B83}" presName="backgroundArrow" presStyleLbl="node1" presStyleIdx="0" presStyleCnt="1" custLinFactX="2753" custLinFactNeighborX="100000" custLinFactNeighborY="-30296"/>
      <dgm:spPr/>
    </dgm:pt>
  </dgm:ptLst>
  <dgm:cxnLst>
    <dgm:cxn modelId="{20264472-F8D5-4798-B5BC-2884FF90D11F}" type="presOf" srcId="{6B7065CB-1944-4061-992E-CD9F08150022}" destId="{B1D09D9F-A632-4F18-B0B1-E9A6F247C6F6}" srcOrd="0" destOrd="0" presId="urn:microsoft.com/office/officeart/2005/8/layout/hProcess3"/>
    <dgm:cxn modelId="{0207B03B-A496-4CAA-8E3F-BB65BF2DB14B}" type="presOf" srcId="{7F1A252D-CCAB-4949-99F1-E59523441B83}" destId="{7F0BACBB-25C2-463D-A370-6CD832F4047A}" srcOrd="0" destOrd="0" presId="urn:microsoft.com/office/officeart/2005/8/layout/hProcess3"/>
    <dgm:cxn modelId="{B82A0CE3-4C06-49DA-A76C-44FB571CFFCC}" srcId="{7F1A252D-CCAB-4949-99F1-E59523441B83}" destId="{6B7065CB-1944-4061-992E-CD9F08150022}" srcOrd="0" destOrd="0" parTransId="{3DC24A52-65B4-4F5A-A173-318AD5CB18BC}" sibTransId="{71CF7801-BABB-4093-B8AB-DAE6FA6F0305}"/>
    <dgm:cxn modelId="{04399346-9EFA-455E-BA6E-279AAF4A877C}" type="presParOf" srcId="{7F0BACBB-25C2-463D-A370-6CD832F4047A}" destId="{BDBAFFED-088F-4861-BF90-9526BCFB0E7B}" srcOrd="0" destOrd="0" presId="urn:microsoft.com/office/officeart/2005/8/layout/hProcess3"/>
    <dgm:cxn modelId="{6476E75F-F566-4179-AB5D-9391844DC582}" type="presParOf" srcId="{7F0BACBB-25C2-463D-A370-6CD832F4047A}" destId="{F2FBFCA2-3EB3-413F-92D1-59418096505C}" srcOrd="1" destOrd="0" presId="urn:microsoft.com/office/officeart/2005/8/layout/hProcess3"/>
    <dgm:cxn modelId="{D3C03A65-50EB-402C-9D43-71F2805D7FDB}" type="presParOf" srcId="{F2FBFCA2-3EB3-413F-92D1-59418096505C}" destId="{E6A9BAC0-7448-4E78-AAD0-276ED6F2B656}" srcOrd="0" destOrd="0" presId="urn:microsoft.com/office/officeart/2005/8/layout/hProcess3"/>
    <dgm:cxn modelId="{909A6F36-24F0-4E54-93D9-3E3033DEFB8B}" type="presParOf" srcId="{F2FBFCA2-3EB3-413F-92D1-59418096505C}" destId="{AC1EB3AA-B160-4ABC-B614-635EA17DB7C6}" srcOrd="1" destOrd="0" presId="urn:microsoft.com/office/officeart/2005/8/layout/hProcess3"/>
    <dgm:cxn modelId="{0F6D8E9B-0805-42D9-9CD0-41E147ABCB8D}" type="presParOf" srcId="{AC1EB3AA-B160-4ABC-B614-635EA17DB7C6}" destId="{826A0D0F-5BD9-4D21-A99E-0A5C14ABC995}" srcOrd="0" destOrd="0" presId="urn:microsoft.com/office/officeart/2005/8/layout/hProcess3"/>
    <dgm:cxn modelId="{BC08699E-A154-4DF3-A317-46ECDAE5F814}" type="presParOf" srcId="{AC1EB3AA-B160-4ABC-B614-635EA17DB7C6}" destId="{B1D09D9F-A632-4F18-B0B1-E9A6F247C6F6}" srcOrd="1" destOrd="0" presId="urn:microsoft.com/office/officeart/2005/8/layout/hProcess3"/>
    <dgm:cxn modelId="{3E8A6787-E897-4D36-9D9C-D0AF65192EA2}" type="presParOf" srcId="{AC1EB3AA-B160-4ABC-B614-635EA17DB7C6}" destId="{D266D50D-C259-42E9-AEA3-D5F3173F0210}" srcOrd="2" destOrd="0" presId="urn:microsoft.com/office/officeart/2005/8/layout/hProcess3"/>
    <dgm:cxn modelId="{03A61365-13E4-4FD0-9D2B-650CE0B836FA}" type="presParOf" srcId="{AC1EB3AA-B160-4ABC-B614-635EA17DB7C6}" destId="{9DBD1123-1825-43A5-81ED-FDDC6FA2907C}" srcOrd="3" destOrd="0" presId="urn:microsoft.com/office/officeart/2005/8/layout/hProcess3"/>
    <dgm:cxn modelId="{1EBBE228-9AC7-475B-8856-357734CBE59A}" type="presParOf" srcId="{F2FBFCA2-3EB3-413F-92D1-59418096505C}" destId="{959D44F8-BD37-4F3A-ADCC-A505DF4D74F1}" srcOrd="2" destOrd="0" presId="urn:microsoft.com/office/officeart/2005/8/layout/hProcess3"/>
    <dgm:cxn modelId="{EB1D786E-47E9-4FDC-99B5-1543950BE76D}" type="presParOf" srcId="{F2FBFCA2-3EB3-413F-92D1-59418096505C}" destId="{42FDECDE-A1AB-4DBA-88E5-3F73AB6A2680}" srcOrd="3" destOrd="0" presId="urn:microsoft.com/office/officeart/2005/8/layout/hProcess3"/>
    <dgm:cxn modelId="{42A324BB-5CD6-44E8-AEDB-C78B0CC0EAA7}" type="presParOf" srcId="{F2FBFCA2-3EB3-413F-92D1-59418096505C}" destId="{A710FECE-01C2-4A4A-B94F-0D09F43390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A252D-CCAB-4949-99F1-E59523441B8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B7065CB-1944-4061-992E-CD9F0815002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C24A52-65B4-4F5A-A173-318AD5CB18BC}" type="parTrans" cxnId="{B82A0CE3-4C06-49DA-A76C-44FB571CFFCC}">
      <dgm:prSet/>
      <dgm:spPr/>
      <dgm:t>
        <a:bodyPr/>
        <a:lstStyle/>
        <a:p>
          <a:endParaRPr lang="ru-RU"/>
        </a:p>
      </dgm:t>
    </dgm:pt>
    <dgm:pt modelId="{71CF7801-BABB-4093-B8AB-DAE6FA6F0305}" type="sibTrans" cxnId="{B82A0CE3-4C06-49DA-A76C-44FB571CFFCC}">
      <dgm:prSet/>
      <dgm:spPr/>
      <dgm:t>
        <a:bodyPr/>
        <a:lstStyle/>
        <a:p>
          <a:endParaRPr lang="ru-RU"/>
        </a:p>
      </dgm:t>
    </dgm:pt>
    <dgm:pt modelId="{7F0BACBB-25C2-463D-A370-6CD832F4047A}" type="pres">
      <dgm:prSet presAssocID="{7F1A252D-CCAB-4949-99F1-E59523441B83}" presName="Name0" presStyleCnt="0">
        <dgm:presLayoutVars>
          <dgm:dir/>
          <dgm:animLvl val="lvl"/>
          <dgm:resizeHandles val="exact"/>
        </dgm:presLayoutVars>
      </dgm:prSet>
      <dgm:spPr/>
    </dgm:pt>
    <dgm:pt modelId="{BDBAFFED-088F-4861-BF90-9526BCFB0E7B}" type="pres">
      <dgm:prSet presAssocID="{7F1A252D-CCAB-4949-99F1-E59523441B83}" presName="dummy" presStyleCnt="0"/>
      <dgm:spPr/>
    </dgm:pt>
    <dgm:pt modelId="{F2FBFCA2-3EB3-413F-92D1-59418096505C}" type="pres">
      <dgm:prSet presAssocID="{7F1A252D-CCAB-4949-99F1-E59523441B83}" presName="linH" presStyleCnt="0"/>
      <dgm:spPr/>
    </dgm:pt>
    <dgm:pt modelId="{E6A9BAC0-7448-4E78-AAD0-276ED6F2B656}" type="pres">
      <dgm:prSet presAssocID="{7F1A252D-CCAB-4949-99F1-E59523441B83}" presName="padding1" presStyleCnt="0"/>
      <dgm:spPr/>
    </dgm:pt>
    <dgm:pt modelId="{AC1EB3AA-B160-4ABC-B614-635EA17DB7C6}" type="pres">
      <dgm:prSet presAssocID="{6B7065CB-1944-4061-992E-CD9F08150022}" presName="linV" presStyleCnt="0"/>
      <dgm:spPr/>
    </dgm:pt>
    <dgm:pt modelId="{826A0D0F-5BD9-4D21-A99E-0A5C14ABC995}" type="pres">
      <dgm:prSet presAssocID="{6B7065CB-1944-4061-992E-CD9F08150022}" presName="spVertical1" presStyleCnt="0"/>
      <dgm:spPr/>
    </dgm:pt>
    <dgm:pt modelId="{B1D09D9F-A632-4F18-B0B1-E9A6F247C6F6}" type="pres">
      <dgm:prSet presAssocID="{6B7065CB-1944-4061-992E-CD9F0815002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D50D-C259-42E9-AEA3-D5F3173F0210}" type="pres">
      <dgm:prSet presAssocID="{6B7065CB-1944-4061-992E-CD9F08150022}" presName="spVertical2" presStyleCnt="0"/>
      <dgm:spPr/>
    </dgm:pt>
    <dgm:pt modelId="{9DBD1123-1825-43A5-81ED-FDDC6FA2907C}" type="pres">
      <dgm:prSet presAssocID="{6B7065CB-1944-4061-992E-CD9F08150022}" presName="spVertical3" presStyleCnt="0"/>
      <dgm:spPr/>
    </dgm:pt>
    <dgm:pt modelId="{959D44F8-BD37-4F3A-ADCC-A505DF4D74F1}" type="pres">
      <dgm:prSet presAssocID="{7F1A252D-CCAB-4949-99F1-E59523441B83}" presName="padding2" presStyleCnt="0"/>
      <dgm:spPr/>
    </dgm:pt>
    <dgm:pt modelId="{42FDECDE-A1AB-4DBA-88E5-3F73AB6A2680}" type="pres">
      <dgm:prSet presAssocID="{7F1A252D-CCAB-4949-99F1-E59523441B83}" presName="negArrow" presStyleCnt="0"/>
      <dgm:spPr/>
    </dgm:pt>
    <dgm:pt modelId="{A710FECE-01C2-4A4A-B94F-0D09F433903C}" type="pres">
      <dgm:prSet presAssocID="{7F1A252D-CCAB-4949-99F1-E59523441B83}" presName="backgroundArrow" presStyleLbl="node1" presStyleIdx="0" presStyleCnt="1" custLinFactX="2753" custLinFactNeighborX="100000" custLinFactNeighborY="-30296"/>
      <dgm:spPr/>
    </dgm:pt>
  </dgm:ptLst>
  <dgm:cxnLst>
    <dgm:cxn modelId="{20264472-F8D5-4798-B5BC-2884FF90D11F}" type="presOf" srcId="{6B7065CB-1944-4061-992E-CD9F08150022}" destId="{B1D09D9F-A632-4F18-B0B1-E9A6F247C6F6}" srcOrd="0" destOrd="0" presId="urn:microsoft.com/office/officeart/2005/8/layout/hProcess3"/>
    <dgm:cxn modelId="{0207B03B-A496-4CAA-8E3F-BB65BF2DB14B}" type="presOf" srcId="{7F1A252D-CCAB-4949-99F1-E59523441B83}" destId="{7F0BACBB-25C2-463D-A370-6CD832F4047A}" srcOrd="0" destOrd="0" presId="urn:microsoft.com/office/officeart/2005/8/layout/hProcess3"/>
    <dgm:cxn modelId="{B82A0CE3-4C06-49DA-A76C-44FB571CFFCC}" srcId="{7F1A252D-CCAB-4949-99F1-E59523441B83}" destId="{6B7065CB-1944-4061-992E-CD9F08150022}" srcOrd="0" destOrd="0" parTransId="{3DC24A52-65B4-4F5A-A173-318AD5CB18BC}" sibTransId="{71CF7801-BABB-4093-B8AB-DAE6FA6F0305}"/>
    <dgm:cxn modelId="{04399346-9EFA-455E-BA6E-279AAF4A877C}" type="presParOf" srcId="{7F0BACBB-25C2-463D-A370-6CD832F4047A}" destId="{BDBAFFED-088F-4861-BF90-9526BCFB0E7B}" srcOrd="0" destOrd="0" presId="urn:microsoft.com/office/officeart/2005/8/layout/hProcess3"/>
    <dgm:cxn modelId="{6476E75F-F566-4179-AB5D-9391844DC582}" type="presParOf" srcId="{7F0BACBB-25C2-463D-A370-6CD832F4047A}" destId="{F2FBFCA2-3EB3-413F-92D1-59418096505C}" srcOrd="1" destOrd="0" presId="urn:microsoft.com/office/officeart/2005/8/layout/hProcess3"/>
    <dgm:cxn modelId="{D3C03A65-50EB-402C-9D43-71F2805D7FDB}" type="presParOf" srcId="{F2FBFCA2-3EB3-413F-92D1-59418096505C}" destId="{E6A9BAC0-7448-4E78-AAD0-276ED6F2B656}" srcOrd="0" destOrd="0" presId="urn:microsoft.com/office/officeart/2005/8/layout/hProcess3"/>
    <dgm:cxn modelId="{909A6F36-24F0-4E54-93D9-3E3033DEFB8B}" type="presParOf" srcId="{F2FBFCA2-3EB3-413F-92D1-59418096505C}" destId="{AC1EB3AA-B160-4ABC-B614-635EA17DB7C6}" srcOrd="1" destOrd="0" presId="urn:microsoft.com/office/officeart/2005/8/layout/hProcess3"/>
    <dgm:cxn modelId="{0F6D8E9B-0805-42D9-9CD0-41E147ABCB8D}" type="presParOf" srcId="{AC1EB3AA-B160-4ABC-B614-635EA17DB7C6}" destId="{826A0D0F-5BD9-4D21-A99E-0A5C14ABC995}" srcOrd="0" destOrd="0" presId="urn:microsoft.com/office/officeart/2005/8/layout/hProcess3"/>
    <dgm:cxn modelId="{BC08699E-A154-4DF3-A317-46ECDAE5F814}" type="presParOf" srcId="{AC1EB3AA-B160-4ABC-B614-635EA17DB7C6}" destId="{B1D09D9F-A632-4F18-B0B1-E9A6F247C6F6}" srcOrd="1" destOrd="0" presId="urn:microsoft.com/office/officeart/2005/8/layout/hProcess3"/>
    <dgm:cxn modelId="{3E8A6787-E897-4D36-9D9C-D0AF65192EA2}" type="presParOf" srcId="{AC1EB3AA-B160-4ABC-B614-635EA17DB7C6}" destId="{D266D50D-C259-42E9-AEA3-D5F3173F0210}" srcOrd="2" destOrd="0" presId="urn:microsoft.com/office/officeart/2005/8/layout/hProcess3"/>
    <dgm:cxn modelId="{03A61365-13E4-4FD0-9D2B-650CE0B836FA}" type="presParOf" srcId="{AC1EB3AA-B160-4ABC-B614-635EA17DB7C6}" destId="{9DBD1123-1825-43A5-81ED-FDDC6FA2907C}" srcOrd="3" destOrd="0" presId="urn:microsoft.com/office/officeart/2005/8/layout/hProcess3"/>
    <dgm:cxn modelId="{1EBBE228-9AC7-475B-8856-357734CBE59A}" type="presParOf" srcId="{F2FBFCA2-3EB3-413F-92D1-59418096505C}" destId="{959D44F8-BD37-4F3A-ADCC-A505DF4D74F1}" srcOrd="2" destOrd="0" presId="urn:microsoft.com/office/officeart/2005/8/layout/hProcess3"/>
    <dgm:cxn modelId="{EB1D786E-47E9-4FDC-99B5-1543950BE76D}" type="presParOf" srcId="{F2FBFCA2-3EB3-413F-92D1-59418096505C}" destId="{42FDECDE-A1AB-4DBA-88E5-3F73AB6A2680}" srcOrd="3" destOrd="0" presId="urn:microsoft.com/office/officeart/2005/8/layout/hProcess3"/>
    <dgm:cxn modelId="{42A324BB-5CD6-44E8-AEDB-C78B0CC0EAA7}" type="presParOf" srcId="{F2FBFCA2-3EB3-413F-92D1-59418096505C}" destId="{A710FECE-01C2-4A4A-B94F-0D09F43390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FECE-01C2-4A4A-B94F-0D09F433903C}">
      <dsp:nvSpPr>
        <dsp:cNvPr id="0" name=""/>
        <dsp:cNvSpPr/>
      </dsp:nvSpPr>
      <dsp:spPr>
        <a:xfrm>
          <a:off x="0" y="0"/>
          <a:ext cx="1188078" cy="8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9D9F-A632-4F18-B0B1-E9A6F247C6F6}">
      <dsp:nvSpPr>
        <dsp:cNvPr id="0" name=""/>
        <dsp:cNvSpPr/>
      </dsp:nvSpPr>
      <dsp:spPr>
        <a:xfrm>
          <a:off x="95835" y="216029"/>
          <a:ext cx="973435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95835" y="216029"/>
        <a:ext cx="973435" cy="43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FECE-01C2-4A4A-B94F-0D09F433903C}">
      <dsp:nvSpPr>
        <dsp:cNvPr id="0" name=""/>
        <dsp:cNvSpPr/>
      </dsp:nvSpPr>
      <dsp:spPr>
        <a:xfrm>
          <a:off x="0" y="0"/>
          <a:ext cx="1188078" cy="8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9D9F-A632-4F18-B0B1-E9A6F247C6F6}">
      <dsp:nvSpPr>
        <dsp:cNvPr id="0" name=""/>
        <dsp:cNvSpPr/>
      </dsp:nvSpPr>
      <dsp:spPr>
        <a:xfrm>
          <a:off x="95835" y="216029"/>
          <a:ext cx="973435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95835" y="216029"/>
        <a:ext cx="973435" cy="4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A603-3EA9-4CCB-933E-E8BDC9D05211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EC43-3C7F-4FEE-846A-FC4A6CE37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405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809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214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5619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024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8428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4833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1238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latin typeface="+mn-lt"/>
            </a:endParaRP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pitchFamily="34" charset="0"/>
              </a:rPr>
              <a:t>Спасибо </a:t>
            </a:r>
            <a:r>
              <a:rPr lang="ru-RU" altLang="ru-RU" smtClean="0">
                <a:latin typeface="Arial" pitchFamily="34" charset="0"/>
              </a:rPr>
              <a:t>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2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5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6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5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3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2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4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583" y="2169878"/>
            <a:ext cx="9639935" cy="1497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165" y="3958166"/>
            <a:ext cx="793877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8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22297" y="279725"/>
            <a:ext cx="2551748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7055" y="279725"/>
            <a:ext cx="7466224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69" y="4488511"/>
            <a:ext cx="9639935" cy="138729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869" y="2960541"/>
            <a:ext cx="9639935" cy="1527968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4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8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9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56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20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8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48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1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5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055" y="1629835"/>
            <a:ext cx="5008986" cy="460977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5059" y="1629835"/>
            <a:ext cx="5008986" cy="460977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8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5" y="1563541"/>
            <a:ext cx="5010955" cy="6516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405" indent="0">
              <a:buNone/>
              <a:defRPr sz="2600" b="1"/>
            </a:lvl2pPr>
            <a:lvl3pPr marL="1172809" indent="0">
              <a:buNone/>
              <a:defRPr sz="2300" b="1"/>
            </a:lvl3pPr>
            <a:lvl4pPr marL="1759214" indent="0">
              <a:buNone/>
              <a:defRPr sz="2100" b="1"/>
            </a:lvl4pPr>
            <a:lvl5pPr marL="2345619" indent="0">
              <a:buNone/>
              <a:defRPr sz="2100" b="1"/>
            </a:lvl5pPr>
            <a:lvl6pPr marL="2932024" indent="0">
              <a:buNone/>
              <a:defRPr sz="2100" b="1"/>
            </a:lvl6pPr>
            <a:lvl7pPr marL="3518428" indent="0">
              <a:buNone/>
              <a:defRPr sz="2100" b="1"/>
            </a:lvl7pPr>
            <a:lvl8pPr marL="4104833" indent="0">
              <a:buNone/>
              <a:defRPr sz="2100" b="1"/>
            </a:lvl8pPr>
            <a:lvl9pPr marL="469123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055" y="2215150"/>
            <a:ext cx="5010955" cy="402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61123" y="1563541"/>
            <a:ext cx="5012924" cy="6516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405" indent="0">
              <a:buNone/>
              <a:defRPr sz="2600" b="1"/>
            </a:lvl2pPr>
            <a:lvl3pPr marL="1172809" indent="0">
              <a:buNone/>
              <a:defRPr sz="2300" b="1"/>
            </a:lvl3pPr>
            <a:lvl4pPr marL="1759214" indent="0">
              <a:buNone/>
              <a:defRPr sz="2100" b="1"/>
            </a:lvl4pPr>
            <a:lvl5pPr marL="2345619" indent="0">
              <a:buNone/>
              <a:defRPr sz="2100" b="1"/>
            </a:lvl5pPr>
            <a:lvl6pPr marL="2932024" indent="0">
              <a:buNone/>
              <a:defRPr sz="2100" b="1"/>
            </a:lvl6pPr>
            <a:lvl7pPr marL="3518428" indent="0">
              <a:buNone/>
              <a:defRPr sz="2100" b="1"/>
            </a:lvl7pPr>
            <a:lvl8pPr marL="4104833" indent="0">
              <a:buNone/>
              <a:defRPr sz="2100" b="1"/>
            </a:lvl8pPr>
            <a:lvl9pPr marL="469123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61123" y="2215150"/>
            <a:ext cx="5012924" cy="402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7" y="278106"/>
            <a:ext cx="3731144" cy="11835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055" y="278108"/>
            <a:ext cx="6339990" cy="596150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057" y="1461678"/>
            <a:ext cx="3731144" cy="4777934"/>
          </a:xfrm>
        </p:spPr>
        <p:txBody>
          <a:bodyPr/>
          <a:lstStyle>
            <a:lvl1pPr marL="0" indent="0">
              <a:buNone/>
              <a:defRPr sz="1800"/>
            </a:lvl1pPr>
            <a:lvl2pPr marL="586405" indent="0">
              <a:buNone/>
              <a:defRPr sz="1500"/>
            </a:lvl2pPr>
            <a:lvl3pPr marL="1172809" indent="0">
              <a:buNone/>
              <a:defRPr sz="1300"/>
            </a:lvl3pPr>
            <a:lvl4pPr marL="1759214" indent="0">
              <a:buNone/>
              <a:defRPr sz="1200"/>
            </a:lvl4pPr>
            <a:lvl5pPr marL="2345619" indent="0">
              <a:buNone/>
              <a:defRPr sz="1200"/>
            </a:lvl5pPr>
            <a:lvl6pPr marL="2932024" indent="0">
              <a:buNone/>
              <a:defRPr sz="1200"/>
            </a:lvl6pPr>
            <a:lvl7pPr marL="3518428" indent="0">
              <a:buNone/>
              <a:defRPr sz="1200"/>
            </a:lvl7pPr>
            <a:lvl8pPr marL="4104833" indent="0">
              <a:buNone/>
              <a:defRPr sz="1200"/>
            </a:lvl8pPr>
            <a:lvl9pPr marL="469123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935" y="4889500"/>
            <a:ext cx="6804660" cy="5772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22935" y="624122"/>
            <a:ext cx="6804660" cy="4191000"/>
          </a:xfrm>
        </p:spPr>
        <p:txBody>
          <a:bodyPr/>
          <a:lstStyle>
            <a:lvl1pPr marL="0" indent="0">
              <a:buNone/>
              <a:defRPr sz="4100"/>
            </a:lvl1pPr>
            <a:lvl2pPr marL="586405" indent="0">
              <a:buNone/>
              <a:defRPr sz="3600"/>
            </a:lvl2pPr>
            <a:lvl3pPr marL="1172809" indent="0">
              <a:buNone/>
              <a:defRPr sz="3100"/>
            </a:lvl3pPr>
            <a:lvl4pPr marL="1759214" indent="0">
              <a:buNone/>
              <a:defRPr sz="2600"/>
            </a:lvl4pPr>
            <a:lvl5pPr marL="2345619" indent="0">
              <a:buNone/>
              <a:defRPr sz="2600"/>
            </a:lvl5pPr>
            <a:lvl6pPr marL="2932024" indent="0">
              <a:buNone/>
              <a:defRPr sz="2600"/>
            </a:lvl6pPr>
            <a:lvl7pPr marL="3518428" indent="0">
              <a:buNone/>
              <a:defRPr sz="2600"/>
            </a:lvl7pPr>
            <a:lvl8pPr marL="4104833" indent="0">
              <a:buNone/>
              <a:defRPr sz="2600"/>
            </a:lvl8pPr>
            <a:lvl9pPr marL="4691238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2935" y="5466733"/>
            <a:ext cx="6804660" cy="819768"/>
          </a:xfrm>
        </p:spPr>
        <p:txBody>
          <a:bodyPr/>
          <a:lstStyle>
            <a:lvl1pPr marL="0" indent="0">
              <a:buNone/>
              <a:defRPr sz="1800"/>
            </a:lvl1pPr>
            <a:lvl2pPr marL="586405" indent="0">
              <a:buNone/>
              <a:defRPr sz="1500"/>
            </a:lvl2pPr>
            <a:lvl3pPr marL="1172809" indent="0">
              <a:buNone/>
              <a:defRPr sz="1300"/>
            </a:lvl3pPr>
            <a:lvl4pPr marL="1759214" indent="0">
              <a:buNone/>
              <a:defRPr sz="1200"/>
            </a:lvl4pPr>
            <a:lvl5pPr marL="2345619" indent="0">
              <a:buNone/>
              <a:defRPr sz="1200"/>
            </a:lvl5pPr>
            <a:lvl6pPr marL="2932024" indent="0">
              <a:buNone/>
              <a:defRPr sz="1200"/>
            </a:lvl6pPr>
            <a:lvl7pPr marL="3518428" indent="0">
              <a:buNone/>
              <a:defRPr sz="1200"/>
            </a:lvl7pPr>
            <a:lvl8pPr marL="4104833" indent="0">
              <a:buNone/>
              <a:defRPr sz="1200"/>
            </a:lvl8pPr>
            <a:lvl9pPr marL="469123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5" y="279724"/>
            <a:ext cx="10206990" cy="1164167"/>
          </a:xfrm>
          <a:prstGeom prst="rect">
            <a:avLst/>
          </a:prstGeom>
        </p:spPr>
        <p:txBody>
          <a:bodyPr vert="horz" lIns="117281" tIns="58640" rIns="117281" bIns="586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5" y="1629835"/>
            <a:ext cx="10206990" cy="4609777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7055" y="6474061"/>
            <a:ext cx="2646257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70F5-97C5-4E6B-8152-08BFF64A568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74876" y="6474061"/>
            <a:ext cx="3591348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27788" y="6474061"/>
            <a:ext cx="2646257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809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804" indent="-439804" algn="l" defTabSz="1172809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908" indent="-366503" algn="l" defTabSz="117280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37506" y="3124993"/>
            <a:ext cx="8066087" cy="114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Программные продукты, основанные на технологии </a:t>
            </a:r>
            <a:r>
              <a:rPr lang="ru-RU" b="1" dirty="0" err="1"/>
              <a:t>виброизображения</a:t>
            </a:r>
            <a:r>
              <a:rPr lang="ru-RU" b="1" dirty="0"/>
              <a:t> с системой оплаты за просмотр результата.</a:t>
            </a:r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50281" y="4822031"/>
            <a:ext cx="7161212" cy="17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Сергей Диденко</a:t>
            </a: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Calibri" pitchFamily="34" charset="0"/>
              </a:rPr>
              <a:t>ООО «Многопрофильное предприятие «</a:t>
            </a:r>
            <a:r>
              <a:rPr lang="ru-RU" dirty="0" err="1">
                <a:latin typeface="Calibri" pitchFamily="34" charset="0"/>
              </a:rPr>
              <a:t>Элсис</a:t>
            </a:r>
            <a:r>
              <a:rPr lang="ru-RU" dirty="0">
                <a:latin typeface="Calibri" pitchFamily="34" charset="0"/>
              </a:rPr>
              <a:t>», </a:t>
            </a:r>
            <a:endParaRPr lang="en-GB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 smtClean="0">
                <a:latin typeface="Calibri" pitchFamily="34" charset="0"/>
              </a:rPr>
              <a:t>г</a:t>
            </a:r>
            <a:r>
              <a:rPr lang="ru-RU" dirty="0">
                <a:latin typeface="Calibri" pitchFamily="34" charset="0"/>
              </a:rPr>
              <a:t>. Санкт-Петербург, Россия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accent2"/>
                </a:solidFill>
                <a:latin typeface="Calibri" pitchFamily="34" charset="0"/>
              </a:rPr>
              <a:t>sergey@elsys.ru</a:t>
            </a:r>
            <a:endParaRPr lang="en-US" alt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53393" y="407193"/>
            <a:ext cx="795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Calibri" pitchFamily="34" charset="0"/>
              </a:rPr>
              <a:t>ТРЕТЬЯ </a:t>
            </a:r>
            <a:r>
              <a:rPr lang="ru-RU" sz="1800" b="1" dirty="0">
                <a:latin typeface="Calibri" pitchFamily="34" charset="0"/>
              </a:rPr>
              <a:t>МЕЖДУНАРОДНАЯ КОНФЕРЕНЦИЯ «СОВРЕМЕННАЯ ПСИХОФИЗИОЛОГИЯ. ТЕХНОЛОГИЯ ВИБРОИЗОБРАЖЕНИЯ (VIBRAIMAGE)»</a:t>
            </a:r>
            <a:endParaRPr lang="en-US" altLang="en-US" sz="1800" b="1" dirty="0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22" y="1154961"/>
            <a:ext cx="29035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2" y="1463674"/>
            <a:ext cx="2873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7055" y="279724"/>
            <a:ext cx="10206990" cy="116416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Шаг </a:t>
            </a:r>
            <a:r>
              <a:rPr lang="en-GB" dirty="0" smtClean="0">
                <a:solidFill>
                  <a:schemeClr val="accent1"/>
                </a:solidFill>
              </a:rPr>
              <a:t>5</a:t>
            </a:r>
            <a:r>
              <a:rPr lang="ru-RU" dirty="0" smtClean="0">
                <a:solidFill>
                  <a:schemeClr val="accent1"/>
                </a:solidFill>
              </a:rPr>
              <a:t>. Просмотр результатов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67055" y="2556396"/>
            <a:ext cx="458164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800" dirty="0" smtClean="0"/>
              <a:t>Теперь можно просмотреть результат измерений. При этом с личного счёта будет списано соответствующее количество баллов. </a:t>
            </a:r>
            <a:endParaRPr lang="ru-RU" sz="1800" dirty="0"/>
          </a:p>
          <a:p>
            <a:pPr lvl="0"/>
            <a:endParaRPr lang="ru-RU" sz="1800" dirty="0" smtClean="0"/>
          </a:p>
          <a:p>
            <a:pPr lvl="0"/>
            <a:r>
              <a:rPr lang="ru-RU" sz="1800" dirty="0" smtClean="0"/>
              <a:t>Результат измерений сохранён на сервере и его повторно можно будет просмотреть позже неограниченное число раз.</a:t>
            </a:r>
          </a:p>
          <a:p>
            <a:pPr lvl="0"/>
            <a:r>
              <a:rPr lang="ru-RU" sz="1800" dirty="0" smtClean="0"/>
              <a:t> </a:t>
            </a:r>
            <a:endParaRPr lang="en-GB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8" y="1443891"/>
            <a:ext cx="5092800" cy="50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5" y="468164"/>
            <a:ext cx="10206990" cy="116416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Заключение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4781" y="1980332"/>
            <a:ext cx="5895583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</a:t>
            </a:r>
            <a:r>
              <a:rPr lang="ru-RU" sz="1800" dirty="0" smtClean="0"/>
              <a:t>плата </a:t>
            </a:r>
            <a:r>
              <a:rPr lang="ru-RU" sz="1800" dirty="0"/>
              <a:t>за просмотр результата является </a:t>
            </a:r>
            <a:r>
              <a:rPr lang="ru-RU" sz="1800" dirty="0" smtClean="0"/>
              <a:t>удобным</a:t>
            </a:r>
            <a:r>
              <a:rPr lang="ru-RU" sz="1800" dirty="0"/>
              <a:t>, выгодным </a:t>
            </a:r>
            <a:r>
              <a:rPr lang="ru-RU" sz="1800" dirty="0" smtClean="0"/>
              <a:t>для пользователя и </a:t>
            </a:r>
            <a:r>
              <a:rPr lang="ru-RU" sz="1800" dirty="0"/>
              <a:t>быстрым способом </a:t>
            </a:r>
            <a:r>
              <a:rPr lang="ru-RU" sz="1800" dirty="0" smtClean="0"/>
              <a:t>оплаты программного продукта.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При этом возможность использования одного личного кабинета и счёта для разных программных продуктов позволяет протестировать и в дальнейшем использовать именно те программы, которые необходимы в исследованиях.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1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5121" y="623917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3802E5-3878-4DB7-8B1B-9339E849A17B}" type="slidenum">
              <a:rPr lang="ru-RU" altLang="ru-RU" sz="1400"/>
              <a:pPr/>
              <a:t>12</a:t>
            </a:fld>
            <a:endParaRPr lang="ru-RU" altLang="ru-RU" sz="1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134" y="324148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1834" y="1449686"/>
            <a:ext cx="7989887" cy="4608512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ru-RU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26171" y="2896337"/>
            <a:ext cx="7161212" cy="17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Сергей Диденко</a:t>
            </a: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Calibri" pitchFamily="34" charset="0"/>
              </a:rPr>
              <a:t>ООО «Многопрофильное предприятие «</a:t>
            </a:r>
            <a:r>
              <a:rPr lang="ru-RU" dirty="0" err="1">
                <a:latin typeface="Calibri" pitchFamily="34" charset="0"/>
              </a:rPr>
              <a:t>Элсис</a:t>
            </a:r>
            <a:r>
              <a:rPr lang="ru-RU" dirty="0">
                <a:latin typeface="Calibri" pitchFamily="34" charset="0"/>
              </a:rPr>
              <a:t>», </a:t>
            </a:r>
            <a:endParaRPr lang="ru-RU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 smtClean="0">
                <a:latin typeface="Calibri" pitchFamily="34" charset="0"/>
              </a:rPr>
              <a:t>г</a:t>
            </a:r>
            <a:r>
              <a:rPr lang="ru-RU" dirty="0">
                <a:latin typeface="Calibri" pitchFamily="34" charset="0"/>
              </a:rPr>
              <a:t>. Санкт-Петербург, Россия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accent2"/>
                </a:solidFill>
                <a:latin typeface="Calibri" pitchFamily="34" charset="0"/>
              </a:rPr>
              <a:t>sergey@elsys.ru</a:t>
            </a:r>
            <a:endParaRPr lang="en-US" alt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Традиционные с</a:t>
            </a:r>
            <a:r>
              <a:rPr lang="ru-RU" dirty="0" smtClean="0">
                <a:solidFill>
                  <a:schemeClr val="accent1"/>
                </a:solidFill>
              </a:rPr>
              <a:t>пособы оплаты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8143" y="2759085"/>
            <a:ext cx="6085904" cy="2816106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8142" y="2423976"/>
            <a:ext cx="5391527" cy="3151215"/>
          </a:xfrm>
          <a:prstGeom prst="rect">
            <a:avLst/>
          </a:prstGeom>
        </p:spPr>
        <p:txBody>
          <a:bodyPr vert="horz" lIns="117281" tIns="58640" rIns="117281" bIns="58640" rtlCol="0">
            <a:normAutofit fontScale="92500"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 smtClean="0"/>
              <a:t>Покупка программного продукта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- Подписка, ограниченная по времени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4000" b="1" dirty="0" smtClean="0"/>
              <a:t>- Оплата за результат</a:t>
            </a:r>
            <a:endParaRPr lang="en-US" sz="4000" b="1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74" y="1836316"/>
            <a:ext cx="3187879" cy="31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Оплата за просмотр результата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8142" y="2423976"/>
            <a:ext cx="5391527" cy="3151215"/>
          </a:xfrm>
          <a:prstGeom prst="rect">
            <a:avLst/>
          </a:prstGeom>
        </p:spPr>
        <p:txBody>
          <a:bodyPr vert="horz" lIns="117281" tIns="58640" rIns="117281" bIns="58640" rtlCol="0">
            <a:normAutofit fontScale="92500" lnSpcReduction="20000"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Vibra</a:t>
            </a:r>
            <a:r>
              <a:rPr lang="en-GB" dirty="0" err="1">
                <a:solidFill>
                  <a:srgbClr val="00B0F0"/>
                </a:solidFill>
              </a:rPr>
              <a:t>Med</a:t>
            </a:r>
            <a:r>
              <a:rPr lang="en-GB" dirty="0"/>
              <a:t> </a:t>
            </a:r>
            <a:r>
              <a:rPr lang="ru-RU" sz="2600" dirty="0"/>
              <a:t>для ОС </a:t>
            </a:r>
            <a:r>
              <a:rPr lang="en-GB" sz="2600" dirty="0" smtClean="0"/>
              <a:t>Android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Vibra</a:t>
            </a:r>
            <a:r>
              <a:rPr lang="en-GB" dirty="0" err="1" smtClean="0">
                <a:solidFill>
                  <a:srgbClr val="00B0F0"/>
                </a:solidFill>
              </a:rPr>
              <a:t>Mi</a:t>
            </a:r>
            <a:r>
              <a:rPr lang="en-GB" dirty="0" smtClean="0"/>
              <a:t> </a:t>
            </a:r>
            <a:r>
              <a:rPr lang="ru-RU" sz="2600" dirty="0"/>
              <a:t>для </a:t>
            </a:r>
            <a:r>
              <a:rPr lang="ru-RU" sz="2600" dirty="0"/>
              <a:t>ОС </a:t>
            </a:r>
            <a:r>
              <a:rPr lang="en-GB" sz="2600" dirty="0" smtClean="0"/>
              <a:t>Android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Vibra</a:t>
            </a:r>
            <a:r>
              <a:rPr lang="en-GB" dirty="0" err="1" smtClean="0">
                <a:solidFill>
                  <a:srgbClr val="00B0F0"/>
                </a:solidFill>
              </a:rPr>
              <a:t>Mix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2800" dirty="0"/>
              <a:t>для ОС </a:t>
            </a:r>
            <a:r>
              <a:rPr lang="en-GB" sz="2800" dirty="0"/>
              <a:t>Android</a:t>
            </a:r>
            <a:r>
              <a:rPr lang="ru-RU" sz="2800" dirty="0"/>
              <a:t> </a:t>
            </a:r>
            <a:endParaRPr lang="ru-RU" sz="2800" dirty="0" smtClean="0">
              <a:solidFill>
                <a:srgbClr val="00B0F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62" y="2196356"/>
            <a:ext cx="1896611" cy="2394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08" y="3458430"/>
            <a:ext cx="2017490" cy="25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Плюсы системы оплаты за результат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7055" y="1764308"/>
            <a:ext cx="6974616" cy="4896544"/>
          </a:xfrm>
          <a:prstGeom prst="rect">
            <a:avLst/>
          </a:prstGeom>
        </p:spPr>
        <p:txBody>
          <a:bodyPr vert="horz" lIns="117281" tIns="58640" rIns="117281" bIns="58640" rtlCol="0">
            <a:noAutofit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000" dirty="0" smtClean="0"/>
              <a:t>Быстрый запуск без существенных расходов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Возможность быстро тестировать программный продукт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Регулярное обновление </a:t>
            </a:r>
            <a:r>
              <a:rPr lang="ru-RU" sz="2000" dirty="0" smtClean="0"/>
              <a:t>программ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Отсутствие необходимости </a:t>
            </a:r>
            <a:r>
              <a:rPr lang="ru-RU" sz="2000" dirty="0" smtClean="0"/>
              <a:t>оплаты, когда программа не используется 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Прозрачная система оплаты и лёгкость прогнозирования бюджета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Личный кабинет с историей результатов и расходов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50" y="2412380"/>
            <a:ext cx="29659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5 шагов до результата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7055" y="1438940"/>
            <a:ext cx="10206990" cy="5094038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71921" y="3143804"/>
            <a:ext cx="1743050" cy="1166605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Скачать приложение на смартфон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802626" y="3304637"/>
            <a:ext cx="1584553" cy="878484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аккаунт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662817" y="3272517"/>
            <a:ext cx="1596569" cy="910603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Произвести измерения в программе  </a:t>
            </a:r>
            <a:endParaRPr kumimoji="0" lang="ru-RU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8694886" y="2988444"/>
            <a:ext cx="1872207" cy="1505603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Подтвердить получения результата и посмотреть прямо на сайте </a:t>
            </a:r>
            <a:endParaRPr kumimoji="0" lang="ru-RU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14970" y="3743879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87179" y="3705312"/>
            <a:ext cx="287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59386" y="3705312"/>
            <a:ext cx="287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6535024" y="3143804"/>
            <a:ext cx="1872208" cy="1166605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уже на сайте.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только пополнить счёт </a:t>
            </a:r>
            <a:endParaRPr kumimoji="0" lang="ru-RU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407232" y="3705312"/>
            <a:ext cx="287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84152" y="1569635"/>
            <a:ext cx="92890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kumimoji="0" lang="ru-RU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скачивания приложения до получения результата – всего 5 простых шагов 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918022" y="2772420"/>
            <a:ext cx="11341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Шаг 1. Скачать и установить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67055" y="1620292"/>
            <a:ext cx="928903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FF0000"/>
                </a:solidFill>
              </a:rPr>
              <a:t>Vibra</a:t>
            </a:r>
            <a:r>
              <a:rPr lang="en-GB" sz="2000" dirty="0" err="1">
                <a:solidFill>
                  <a:srgbClr val="00B0F0"/>
                </a:solidFill>
              </a:rPr>
              <a:t>Med</a:t>
            </a:r>
            <a:r>
              <a:rPr lang="ru-RU" sz="2000" dirty="0"/>
              <a:t>, </a:t>
            </a:r>
            <a:r>
              <a:rPr lang="en-GB" sz="2000" dirty="0" err="1">
                <a:solidFill>
                  <a:srgbClr val="FF0000"/>
                </a:solidFill>
              </a:rPr>
              <a:t>Vibra</a:t>
            </a:r>
            <a:r>
              <a:rPr lang="en-GB" sz="2000" dirty="0" err="1">
                <a:solidFill>
                  <a:srgbClr val="00B0F0"/>
                </a:solidFill>
              </a:rPr>
              <a:t>Mi</a:t>
            </a:r>
            <a:r>
              <a:rPr lang="ru-RU" sz="2000" dirty="0"/>
              <a:t> или </a:t>
            </a:r>
            <a:r>
              <a:rPr lang="en-GB" sz="2000" dirty="0" err="1">
                <a:solidFill>
                  <a:srgbClr val="FF0000"/>
                </a:solidFill>
              </a:rPr>
              <a:t>Vibra</a:t>
            </a:r>
            <a:r>
              <a:rPr lang="en-GB" sz="2000" dirty="0" err="1">
                <a:solidFill>
                  <a:srgbClr val="00B0F0"/>
                </a:solidFill>
              </a:rPr>
              <a:t>Mix</a:t>
            </a:r>
            <a:r>
              <a:rPr lang="en-GB" sz="2000" dirty="0"/>
              <a:t> </a:t>
            </a:r>
            <a:r>
              <a:rPr lang="ru-RU" sz="2000" dirty="0" smtClean="0"/>
              <a:t>можно скачать прямо с сайта </a:t>
            </a:r>
            <a:r>
              <a:rPr lang="en-GB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psymaker.com</a:t>
            </a:r>
            <a:r>
              <a:rPr lang="en-GB" sz="2000" dirty="0" smtClean="0"/>
              <a:t> </a:t>
            </a:r>
            <a:r>
              <a:rPr lang="ru-RU" sz="2000" dirty="0" smtClean="0"/>
              <a:t>прямо на мобильный телефон.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000" dirty="0" smtClean="0">
                <a:latin typeface="Arial" panose="020B0604020202020204" pitchFamily="34" charset="0"/>
              </a:rPr>
              <a:t>Процесс установки стандартен для </a:t>
            </a:r>
            <a:r>
              <a:rPr lang="en-GB" altLang="en-US" sz="2000" dirty="0" smtClean="0">
                <a:latin typeface="Arial" panose="020B0604020202020204" pitchFamily="34" charset="0"/>
              </a:rPr>
              <a:t>Android </a:t>
            </a:r>
            <a:r>
              <a:rPr lang="ru-RU" altLang="en-US" sz="2000" dirty="0" smtClean="0">
                <a:latin typeface="Arial" panose="020B0604020202020204" pitchFamily="34" charset="0"/>
              </a:rPr>
              <a:t>приложений. 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98" y="3150910"/>
            <a:ext cx="2581275" cy="1419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30" y="3150910"/>
            <a:ext cx="2571750" cy="146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47" y="3169960"/>
            <a:ext cx="2571750" cy="1447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000" y="4890552"/>
            <a:ext cx="64293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Шаг 2. Регистрация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67055" y="1835735"/>
            <a:ext cx="51034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latin typeface="Arial" panose="020B0604020202020204" pitchFamily="34" charset="0"/>
              </a:rPr>
              <a:t>Теперь необходимо зарегистрироваться.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latin typeface="Arial" panose="020B0604020202020204" pitchFamily="34" charset="0"/>
              </a:rPr>
              <a:t>Для этого необходимо ввести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latin typeface="Arial" panose="020B0604020202020204" pitchFamily="34" charset="0"/>
              </a:rPr>
              <a:t>адрес электронной почты и пароль.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67055" y="3379261"/>
            <a:ext cx="5428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latin typeface="Arial" panose="020B0604020202020204" pitchFamily="34" charset="0"/>
              </a:rPr>
              <a:t>После регистрации на сайте </a:t>
            </a:r>
            <a:r>
              <a:rPr lang="en-GB" altLang="en-US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vibrabrain.com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ru-RU" altLang="en-US" sz="1800" dirty="0" smtClean="0">
                <a:latin typeface="Arial" panose="020B0604020202020204" pitchFamily="34" charset="0"/>
              </a:rPr>
              <a:t>автоматически создаётся личный кабинет.</a:t>
            </a:r>
            <a:endParaRPr lang="en-GB" altLang="en-US" sz="1800" dirty="0" smtClean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646" y="1835735"/>
            <a:ext cx="4084759" cy="3134508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7055" y="4645788"/>
            <a:ext cx="5428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latin typeface="Arial" panose="020B0604020202020204" pitchFamily="34" charset="0"/>
              </a:rPr>
              <a:t>Теперь введённые логин и пароль можно использовать для программ </a:t>
            </a:r>
            <a:r>
              <a:rPr lang="en-GB" sz="1800" dirty="0" err="1">
                <a:solidFill>
                  <a:srgbClr val="FF0000"/>
                </a:solidFill>
              </a:rPr>
              <a:t>Vibra</a:t>
            </a:r>
            <a:r>
              <a:rPr lang="en-GB" sz="1800" dirty="0" err="1">
                <a:solidFill>
                  <a:srgbClr val="00B0F0"/>
                </a:solidFill>
              </a:rPr>
              <a:t>Med</a:t>
            </a:r>
            <a:r>
              <a:rPr lang="ru-RU" sz="1800" dirty="0"/>
              <a:t>, </a:t>
            </a:r>
            <a:r>
              <a:rPr lang="en-GB" sz="1800" dirty="0" err="1">
                <a:solidFill>
                  <a:srgbClr val="FF0000"/>
                </a:solidFill>
              </a:rPr>
              <a:t>Vibra</a:t>
            </a:r>
            <a:r>
              <a:rPr lang="en-GB" sz="1800" dirty="0" err="1">
                <a:solidFill>
                  <a:srgbClr val="00B0F0"/>
                </a:solidFill>
              </a:rPr>
              <a:t>Mi</a:t>
            </a:r>
            <a:r>
              <a:rPr lang="ru-RU" sz="1800" dirty="0"/>
              <a:t> или </a:t>
            </a:r>
            <a:r>
              <a:rPr lang="en-GB" sz="1800" dirty="0" err="1" smtClean="0">
                <a:solidFill>
                  <a:srgbClr val="FF0000"/>
                </a:solidFill>
              </a:rPr>
              <a:t>Vibra</a:t>
            </a:r>
            <a:r>
              <a:rPr lang="en-GB" sz="1800" dirty="0" err="1" smtClean="0">
                <a:solidFill>
                  <a:srgbClr val="00B0F0"/>
                </a:solidFill>
              </a:rPr>
              <a:t>Mix</a:t>
            </a:r>
            <a:r>
              <a:rPr lang="ru-RU" sz="1800" dirty="0" smtClean="0"/>
              <a:t>. Дополнительная регистрация для каждой из них не требуется.</a:t>
            </a:r>
            <a:endParaRPr lang="en-GB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Шаг 3. Измерения в программе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4848" y="1908324"/>
            <a:ext cx="75608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800" dirty="0" smtClean="0"/>
              <a:t>Запустить необходимые </a:t>
            </a:r>
            <a:r>
              <a:rPr lang="ru-RU" sz="1800" dirty="0"/>
              <a:t>измерения в соответствии с руководством по эксплуатации для соответствующей программы. </a:t>
            </a:r>
            <a:endParaRPr lang="ru-RU" sz="1800" dirty="0" smtClean="0"/>
          </a:p>
          <a:p>
            <a:pPr lvl="0"/>
            <a:endParaRPr lang="ru-RU" sz="1800" dirty="0" smtClean="0"/>
          </a:p>
          <a:p>
            <a:pPr lvl="0"/>
            <a:r>
              <a:rPr lang="ru-RU" sz="1800" dirty="0" smtClean="0"/>
              <a:t>После </a:t>
            </a:r>
            <a:r>
              <a:rPr lang="ru-RU" sz="1800" dirty="0"/>
              <a:t>того, как результаты получены, они автоматически сохраняются на сервере в зашифрованном состоянии. </a:t>
            </a:r>
            <a:endParaRPr lang="en-GB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22" y="4261897"/>
            <a:ext cx="2088232" cy="2078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70" y="4261898"/>
            <a:ext cx="1541537" cy="211410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0649308"/>
              </p:ext>
            </p:extLst>
          </p:nvPr>
        </p:nvGraphicFramePr>
        <p:xfrm>
          <a:off x="3177189" y="4869184"/>
          <a:ext cx="1188079" cy="86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53460832"/>
              </p:ext>
            </p:extLst>
          </p:nvPr>
        </p:nvGraphicFramePr>
        <p:xfrm>
          <a:off x="6822678" y="4869184"/>
          <a:ext cx="1188079" cy="86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98" y="3850085"/>
            <a:ext cx="2654424" cy="2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Шаг 4. Баланс личного счёта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84848" y="1532889"/>
            <a:ext cx="756084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800" dirty="0" smtClean="0"/>
              <a:t>Для того, чтобы просмотреть результат прямо с мобильного телефона или же с компьютера, необходимо, чтобы на личном счету было достаточно баллов.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 smtClean="0"/>
              <a:t>Просмотр результата разных программ стоит различное количество баллов, которое указано в личном кабинете.</a:t>
            </a:r>
          </a:p>
          <a:p>
            <a:pPr lvl="0"/>
            <a:endParaRPr lang="en-GB" sz="1800" dirty="0" smtClean="0"/>
          </a:p>
          <a:p>
            <a:pPr lvl="0"/>
            <a:endParaRPr lang="en-GB" sz="1800" dirty="0"/>
          </a:p>
          <a:p>
            <a:pPr lvl="0"/>
            <a:endParaRPr lang="en-GB" sz="1800" dirty="0" smtClean="0"/>
          </a:p>
          <a:p>
            <a:pPr lvl="0"/>
            <a:endParaRPr lang="en-GB" sz="1800" dirty="0"/>
          </a:p>
          <a:p>
            <a:pPr lvl="0"/>
            <a:endParaRPr lang="ru-RU" sz="1800" dirty="0"/>
          </a:p>
          <a:p>
            <a:pPr lvl="0"/>
            <a:r>
              <a:rPr lang="ru-RU" sz="1800" dirty="0" smtClean="0"/>
              <a:t>Если баланс счёта недостаточен, то его можно легко пополнить, купив пакет или несколько пакетов баллов.</a:t>
            </a:r>
            <a:endParaRPr lang="en-GB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5" y="5508724"/>
            <a:ext cx="10282702" cy="897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5" y="3492500"/>
            <a:ext cx="3366120" cy="9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460</Words>
  <Application>Microsoft Office PowerPoint</Application>
  <PresentationFormat>Произвольный</PresentationFormat>
  <Paragraphs>91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Традиционные способы оплаты</vt:lpstr>
      <vt:lpstr>Оплата за просмотр результата</vt:lpstr>
      <vt:lpstr>Плюсы системы оплаты за результат</vt:lpstr>
      <vt:lpstr>5 шагов до результата</vt:lpstr>
      <vt:lpstr>Шаг 1. Скачать и установить</vt:lpstr>
      <vt:lpstr>Шаг 2. Регистрация</vt:lpstr>
      <vt:lpstr>Шаг 3. Измерения в программе</vt:lpstr>
      <vt:lpstr>Шаг 4. Баланс личного счёта</vt:lpstr>
      <vt:lpstr>Шаг 5. Просмотр результатов</vt:lpstr>
      <vt:lpstr>Заключение</vt:lpstr>
      <vt:lpstr>Спасибо за внимание!</vt:lpstr>
    </vt:vector>
  </TitlesOfParts>
  <Company>Elsys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Vibra_M software development description and application</dc:title>
  <dc:subject>vibrainage technology</dc:subject>
  <dc:creator>Sergey Didenko, Valery Akimov</dc:creator>
  <cp:keywords>vibraimage, android, mobile phones</cp:keywords>
  <cp:lastModifiedBy>Sergei</cp:lastModifiedBy>
  <cp:revision>86</cp:revision>
  <dcterms:created xsi:type="dcterms:W3CDTF">2018-06-18T11:25:40Z</dcterms:created>
  <dcterms:modified xsi:type="dcterms:W3CDTF">2020-06-25T14:09:32Z</dcterms:modified>
  <cp:category>biometrics</cp:category>
</cp:coreProperties>
</file>