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</p:sldMasterIdLst>
  <p:notesMasterIdLst>
    <p:notesMasterId r:id="rId16"/>
  </p:notesMasterIdLst>
  <p:sldIdLst>
    <p:sldId id="292" r:id="rId3"/>
    <p:sldId id="310" r:id="rId4"/>
    <p:sldId id="313" r:id="rId5"/>
    <p:sldId id="306" r:id="rId6"/>
    <p:sldId id="294" r:id="rId7"/>
    <p:sldId id="295" r:id="rId8"/>
    <p:sldId id="314" r:id="rId9"/>
    <p:sldId id="315" r:id="rId10"/>
    <p:sldId id="307" r:id="rId11"/>
    <p:sldId id="308" r:id="rId12"/>
    <p:sldId id="309" r:id="rId13"/>
    <p:sldId id="316" r:id="rId14"/>
    <p:sldId id="31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xmlns="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843"/>
    <a:srgbClr val="804EB2"/>
    <a:srgbClr val="253C7D"/>
    <a:srgbClr val="DC24B9"/>
    <a:srgbClr val="0099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0194" autoAdjust="0"/>
  </p:normalViewPr>
  <p:slideViewPr>
    <p:cSldViewPr snapToGrid="0">
      <p:cViewPr varScale="1">
        <p:scale>
          <a:sx n="53" d="100"/>
          <a:sy n="53" d="100"/>
        </p:scale>
        <p:origin x="-10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&#1050;&#1054;&#1053;&#1060;&#1051;&#1048;&#1050;&#1058;\SH_1\&#1043;&#1077;&#1086;&#1088;&#1075;&#1080;&#1081;_%20SH\2019-10-15%2012_23_05_PA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1342615937414742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Final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calc12!$AM$2:$AM$13</c:f>
              <c:numCache>
                <c:formatCode>0</c:formatCode>
                <c:ptCount val="12"/>
                <c:pt idx="0">
                  <c:v>24.205328890992973</c:v>
                </c:pt>
                <c:pt idx="1">
                  <c:v>16.873553429376344</c:v>
                </c:pt>
                <c:pt idx="2">
                  <c:v>100</c:v>
                </c:pt>
                <c:pt idx="3">
                  <c:v>97.280002676676546</c:v>
                </c:pt>
                <c:pt idx="4">
                  <c:v>64.009319005599409</c:v>
                </c:pt>
                <c:pt idx="5">
                  <c:v>3.7769741045338758</c:v>
                </c:pt>
                <c:pt idx="6">
                  <c:v>23.493654549040812</c:v>
                </c:pt>
                <c:pt idx="7">
                  <c:v>0</c:v>
                </c:pt>
                <c:pt idx="8">
                  <c:v>7.940289438795002</c:v>
                </c:pt>
                <c:pt idx="9">
                  <c:v>32.30020865390825</c:v>
                </c:pt>
                <c:pt idx="10">
                  <c:v>47.726863878440149</c:v>
                </c:pt>
                <c:pt idx="11">
                  <c:v>13.315171878386817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BE-487C-AB37-87C8715D7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47328"/>
        <c:axId val="117861184"/>
      </c:barChart>
      <c:catAx>
        <c:axId val="1653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61184"/>
        <c:crosses val="autoZero"/>
        <c:auto val="1"/>
        <c:lblAlgn val="ctr"/>
        <c:lblOffset val="100"/>
        <c:noMultiLvlLbl val="0"/>
      </c:catAx>
      <c:valAx>
        <c:axId val="117861184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534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77766575719498"/>
          <c:y val="5.4771100980798508E-2"/>
          <c:w val="9.1900393413106782E-2"/>
          <c:h val="0.104956599526183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451137884873087E-2"/>
          <c:y val="0"/>
          <c:w val="0.91536940412568912"/>
          <c:h val="1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</c:spPr>
          <c:explosion val="1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1F-468E-854F-F5C2C61C73B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1F-468E-854F-F5C2C61C73BE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calc12!$AV$15:$AV$16</c:f>
              <c:strCache>
                <c:ptCount val="2"/>
                <c:pt idx="0">
                  <c:v>профессиональный</c:v>
                </c:pt>
                <c:pt idx="1">
                  <c:v>базовый</c:v>
                </c:pt>
              </c:strCache>
            </c:strRef>
          </c:cat>
          <c:val>
            <c:numRef>
              <c:f>calc12!$AW$15:$AW$16</c:f>
              <c:numCache>
                <c:formatCode>0</c:formatCode>
                <c:ptCount val="2"/>
                <c:pt idx="0">
                  <c:v>28.955674537643528</c:v>
                </c:pt>
                <c:pt idx="1">
                  <c:v>71.044325462356468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1F-468E-854F-F5C2C61C7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4702572420227E-2"/>
          <c:y val="6.9499340751420183E-2"/>
          <c:w val="0.81086333792845622"/>
          <c:h val="0.75221667714070961"/>
        </c:manualLayout>
      </c:layout>
      <c:barChart>
        <c:barDir val="col"/>
        <c:grouping val="clustered"/>
        <c:varyColors val="0"/>
        <c:ser>
          <c:idx val="0"/>
          <c:order val="0"/>
          <c:tx>
            <c:v>YN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YN!$I$2:$I$13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60</c:v>
                </c:pt>
                <c:pt idx="7">
                  <c:v>40</c:v>
                </c:pt>
                <c:pt idx="8">
                  <c:v>60</c:v>
                </c:pt>
                <c:pt idx="9">
                  <c:v>100</c:v>
                </c:pt>
                <c:pt idx="10">
                  <c:v>100</c:v>
                </c:pt>
                <c:pt idx="1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DD-40B8-BBD6-D2D971EDE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92768"/>
        <c:axId val="98636864"/>
      </c:barChart>
      <c:catAx>
        <c:axId val="1049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636864"/>
        <c:crosses val="autoZero"/>
        <c:auto val="1"/>
        <c:lblAlgn val="ctr"/>
        <c:lblOffset val="100"/>
        <c:noMultiLvlLbl val="0"/>
      </c:catAx>
      <c:valAx>
        <c:axId val="9863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9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311432510105374"/>
          <c:y val="3.4430766576713123E-2"/>
          <c:w val="6.4441887226697303E-2"/>
          <c:h val="0.112676549234161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IE</c:v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calc12!$S$2:$S$13</c:f>
              <c:numCache>
                <c:formatCode>0</c:formatCode>
                <c:ptCount val="12"/>
                <c:pt idx="0">
                  <c:v>78.793566986556968</c:v>
                </c:pt>
                <c:pt idx="1">
                  <c:v>79.833508752758434</c:v>
                </c:pt>
                <c:pt idx="2">
                  <c:v>100</c:v>
                </c:pt>
                <c:pt idx="3">
                  <c:v>49.247493519791938</c:v>
                </c:pt>
                <c:pt idx="4">
                  <c:v>64.770583383529129</c:v>
                </c:pt>
                <c:pt idx="5">
                  <c:v>76.584082299567243</c:v>
                </c:pt>
                <c:pt idx="6">
                  <c:v>43.515232624018353</c:v>
                </c:pt>
                <c:pt idx="7">
                  <c:v>27.768486922135747</c:v>
                </c:pt>
                <c:pt idx="8">
                  <c:v>0</c:v>
                </c:pt>
                <c:pt idx="9">
                  <c:v>46.449471210084276</c:v>
                </c:pt>
                <c:pt idx="10">
                  <c:v>50.687945718504231</c:v>
                </c:pt>
                <c:pt idx="11">
                  <c:v>38.049136507309839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6-4522-AA71-7D24B40C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96352"/>
        <c:axId val="101883904"/>
      </c:barChart>
      <c:catAx>
        <c:axId val="1049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883904"/>
        <c:crosses val="autoZero"/>
        <c:auto val="1"/>
        <c:lblAlgn val="ctr"/>
        <c:lblOffset val="100"/>
        <c:noMultiLvlLbl val="0"/>
      </c:catAx>
      <c:valAx>
        <c:axId val="101883904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499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652820064158648"/>
          <c:y val="3.2864835557527138E-2"/>
          <c:w val="5.1964304461942251E-2"/>
          <c:h val="0.153366110926275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calc12!$BC$1</c:f>
              <c:strCache>
                <c:ptCount val="1"/>
                <c:pt idx="0">
                  <c:v>YN-IE</c:v>
                </c:pt>
              </c:strCache>
            </c:strRef>
          </c:tx>
          <c:invertIfNegative val="0"/>
          <c:cat>
            <c:strRef>
              <c:f>name!$D$2:$D$13</c:f>
              <c:strCache>
                <c:ptCount val="12"/>
                <c:pt idx="0">
                  <c:v>1 БФ</c:v>
                </c:pt>
                <c:pt idx="1">
                  <c:v>2 БС</c:v>
                </c:pt>
                <c:pt idx="2">
                  <c:v>3 УФ</c:v>
                </c:pt>
                <c:pt idx="3">
                  <c:v>4 УС</c:v>
                </c:pt>
                <c:pt idx="4">
                  <c:v>5 ПУ</c:v>
                </c:pt>
                <c:pt idx="5">
                  <c:v>6 ПП</c:v>
                </c:pt>
                <c:pt idx="6">
                  <c:v>7 ДВ</c:v>
                </c:pt>
                <c:pt idx="7">
                  <c:v>8 ДЭ</c:v>
                </c:pt>
                <c:pt idx="8">
                  <c:v>9 КР</c:v>
                </c:pt>
                <c:pt idx="9">
                  <c:v>10 КФ</c:v>
                </c:pt>
                <c:pt idx="10">
                  <c:v>11 КЧ</c:v>
                </c:pt>
                <c:pt idx="11">
                  <c:v>12 КП</c:v>
                </c:pt>
              </c:strCache>
            </c:strRef>
          </c:cat>
          <c:val>
            <c:numRef>
              <c:f>calc12!$BC$2:$BC$13</c:f>
              <c:numCache>
                <c:formatCode>0</c:formatCode>
                <c:ptCount val="12"/>
                <c:pt idx="0">
                  <c:v>-78.793566986556968</c:v>
                </c:pt>
                <c:pt idx="1">
                  <c:v>-79.833508752758434</c:v>
                </c:pt>
                <c:pt idx="2">
                  <c:v>0</c:v>
                </c:pt>
                <c:pt idx="3">
                  <c:v>50.752506480208062</c:v>
                </c:pt>
                <c:pt idx="4">
                  <c:v>35.229416616470871</c:v>
                </c:pt>
                <c:pt idx="5">
                  <c:v>-76.584082299567243</c:v>
                </c:pt>
                <c:pt idx="6">
                  <c:v>16.484767375981647</c:v>
                </c:pt>
                <c:pt idx="7">
                  <c:v>12.231513077864253</c:v>
                </c:pt>
                <c:pt idx="8">
                  <c:v>60</c:v>
                </c:pt>
                <c:pt idx="9">
                  <c:v>53.550528789915724</c:v>
                </c:pt>
                <c:pt idx="10">
                  <c:v>49.312054281495769</c:v>
                </c:pt>
                <c:pt idx="11">
                  <c:v>21.950863492690161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4F-479C-91F6-C234023D9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09664"/>
        <c:axId val="117864640"/>
      </c:barChart>
      <c:catAx>
        <c:axId val="1658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64640"/>
        <c:crosses val="autoZero"/>
        <c:auto val="1"/>
        <c:lblAlgn val="ctr"/>
        <c:lblOffset val="100"/>
        <c:noMultiLvlLbl val="0"/>
      </c:catAx>
      <c:valAx>
        <c:axId val="1178646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580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94795372800607"/>
          <c:y val="3.2864835557527138E-2"/>
          <c:w val="8.5544551375522498E-2"/>
          <c:h val="0.153366110926275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AC453-6F8B-434D-806A-D0E11EF02000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47A4D-3354-4DCE-8F1D-4521C8AB3AEE}">
      <dgm:prSet phldrT="[Текст]" custT="1"/>
      <dgm:spPr>
        <a:effectLst/>
      </dgm:spPr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A8067-9047-4626-BE0D-1C0039B3D930}" type="parTrans" cxnId="{6218B5B4-64D8-4C72-99DA-4344D9DBC84E}">
      <dgm:prSet/>
      <dgm:spPr/>
      <dgm:t>
        <a:bodyPr/>
        <a:lstStyle/>
        <a:p>
          <a:endParaRPr lang="ru-RU"/>
        </a:p>
      </dgm:t>
    </dgm:pt>
    <dgm:pt modelId="{5BD1F03F-1CFB-4F70-A81D-0A63E428F4C0}" type="sibTrans" cxnId="{6218B5B4-64D8-4C72-99DA-4344D9DBC84E}">
      <dgm:prSet/>
      <dgm:spPr/>
      <dgm:t>
        <a:bodyPr/>
        <a:lstStyle/>
        <a:p>
          <a:endParaRPr lang="ru-RU"/>
        </a:p>
      </dgm:t>
    </dgm:pt>
    <dgm:pt modelId="{BF35E518-C1D3-43A0-8331-D43DA2477665}">
      <dgm:prSet phldrT="[Текст]"/>
      <dgm:spPr/>
      <dgm:t>
        <a:bodyPr/>
        <a:lstStyle/>
        <a:p>
          <a:r>
            <a:rPr lang="ru-RU" dirty="0" smtClean="0"/>
            <a:t>Психология </a:t>
          </a:r>
          <a:endParaRPr lang="ru-RU" dirty="0"/>
        </a:p>
      </dgm:t>
    </dgm:pt>
    <dgm:pt modelId="{B57BFD51-E74E-4624-95D8-A9D455F49AD4}" type="parTrans" cxnId="{3BA30AB8-68A3-4707-AC79-64F7375964B7}">
      <dgm:prSet/>
      <dgm:spPr/>
      <dgm:t>
        <a:bodyPr/>
        <a:lstStyle/>
        <a:p>
          <a:endParaRPr lang="ru-RU"/>
        </a:p>
      </dgm:t>
    </dgm:pt>
    <dgm:pt modelId="{D0687229-E596-4B02-BEB7-72BFF0996843}" type="sibTrans" cxnId="{3BA30AB8-68A3-4707-AC79-64F7375964B7}">
      <dgm:prSet/>
      <dgm:spPr/>
      <dgm:t>
        <a:bodyPr/>
        <a:lstStyle/>
        <a:p>
          <a:endParaRPr lang="ru-RU"/>
        </a:p>
      </dgm:t>
    </dgm:pt>
    <dgm:pt modelId="{ABCF86FD-54F5-45A5-801B-EC445C8414B5}">
      <dgm:prSet phldrT="[Текст]"/>
      <dgm:spPr/>
      <dgm:t>
        <a:bodyPr/>
        <a:lstStyle/>
        <a:p>
          <a:r>
            <a:rPr lang="ru-RU" dirty="0" smtClean="0"/>
            <a:t>Социология</a:t>
          </a:r>
          <a:endParaRPr lang="ru-RU" dirty="0"/>
        </a:p>
      </dgm:t>
    </dgm:pt>
    <dgm:pt modelId="{AAE9B594-B766-4D8F-97BA-8C4B696CBF18}" type="parTrans" cxnId="{8D429FDA-592D-475A-8935-47AE42A7F1E3}">
      <dgm:prSet/>
      <dgm:spPr/>
      <dgm:t>
        <a:bodyPr/>
        <a:lstStyle/>
        <a:p>
          <a:endParaRPr lang="ru-RU"/>
        </a:p>
      </dgm:t>
    </dgm:pt>
    <dgm:pt modelId="{EECADD26-81EF-47BC-9846-B5CB48ADF9A3}" type="sibTrans" cxnId="{8D429FDA-592D-475A-8935-47AE42A7F1E3}">
      <dgm:prSet/>
      <dgm:spPr/>
      <dgm:t>
        <a:bodyPr/>
        <a:lstStyle/>
        <a:p>
          <a:endParaRPr lang="ru-RU"/>
        </a:p>
      </dgm:t>
    </dgm:pt>
    <dgm:pt modelId="{044990BD-CBFC-4D35-9CC3-5CA26D164739}">
      <dgm:prSet phldrT="[Текст]"/>
      <dgm:spPr/>
      <dgm:t>
        <a:bodyPr/>
        <a:lstStyle/>
        <a:p>
          <a:r>
            <a:rPr lang="ru-RU" dirty="0" smtClean="0"/>
            <a:t>Психометрия и </a:t>
          </a:r>
          <a:r>
            <a:rPr lang="ru-RU" dirty="0" err="1" smtClean="0"/>
            <a:t>др</a:t>
          </a:r>
          <a:r>
            <a:rPr lang="ru-RU" dirty="0" smtClean="0"/>
            <a:t> </a:t>
          </a:r>
          <a:endParaRPr lang="ru-RU" dirty="0"/>
        </a:p>
      </dgm:t>
    </dgm:pt>
    <dgm:pt modelId="{3D2FBD72-81EB-4B0C-910C-F0B64795873B}" type="parTrans" cxnId="{263213FE-CEBC-4D4D-8EE8-CBB624000373}">
      <dgm:prSet/>
      <dgm:spPr/>
      <dgm:t>
        <a:bodyPr/>
        <a:lstStyle/>
        <a:p>
          <a:endParaRPr lang="ru-RU"/>
        </a:p>
      </dgm:t>
    </dgm:pt>
    <dgm:pt modelId="{95494A8E-4611-4237-ADB2-3C095EAA3BE8}" type="sibTrans" cxnId="{263213FE-CEBC-4D4D-8EE8-CBB624000373}">
      <dgm:prSet/>
      <dgm:spPr/>
      <dgm:t>
        <a:bodyPr/>
        <a:lstStyle/>
        <a:p>
          <a:endParaRPr lang="ru-RU"/>
        </a:p>
      </dgm:t>
    </dgm:pt>
    <dgm:pt modelId="{0DD6A2D5-9E4D-4EBC-9759-8E30996C4599}" type="asst">
      <dgm:prSet phldrT="[Текст]" custT="1"/>
      <dgm:spPr>
        <a:effectLst/>
      </dgm:spPr>
      <dgm:t>
        <a:bodyPr/>
        <a:lstStyle/>
        <a:p>
          <a:pPr algn="ctr"/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17 основных отраслей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конфликтологии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- Политическая 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- Юридическая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        и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/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E6281-9780-43AD-8A22-892A1C685AD3}" type="sibTrans" cxnId="{6DC549C0-7B30-4280-A773-BC52F1A7F155}">
      <dgm:prSet/>
      <dgm:spPr/>
      <dgm:t>
        <a:bodyPr/>
        <a:lstStyle/>
        <a:p>
          <a:endParaRPr lang="ru-RU"/>
        </a:p>
      </dgm:t>
    </dgm:pt>
    <dgm:pt modelId="{63FB9483-A2E0-44A6-A41A-DC8BD83FAF4E}" type="parTrans" cxnId="{6DC549C0-7B30-4280-A773-BC52F1A7F155}">
      <dgm:prSet/>
      <dgm:spPr/>
      <dgm:t>
        <a:bodyPr/>
        <a:lstStyle/>
        <a:p>
          <a:endParaRPr lang="ru-RU"/>
        </a:p>
      </dgm:t>
    </dgm:pt>
    <dgm:pt modelId="{682195FD-868F-4986-B2EC-90ADD4B71F14}" type="pres">
      <dgm:prSet presAssocID="{A78AC453-6F8B-434D-806A-D0E11EF020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4E6B56-C5B8-4ADD-8DE3-63EEE0909213}" type="pres">
      <dgm:prSet presAssocID="{3E447A4D-3354-4DCE-8F1D-4521C8AB3AE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235C6B-A7C4-4835-8B7B-F9F4DC35E80B}" type="pres">
      <dgm:prSet presAssocID="{3E447A4D-3354-4DCE-8F1D-4521C8AB3AEE}" presName="rootComposite1" presStyleCnt="0"/>
      <dgm:spPr/>
      <dgm:t>
        <a:bodyPr/>
        <a:lstStyle/>
        <a:p>
          <a:endParaRPr lang="ru-RU"/>
        </a:p>
      </dgm:t>
    </dgm:pt>
    <dgm:pt modelId="{7F232F3D-3558-4ADC-91A1-2095F8F43CA2}" type="pres">
      <dgm:prSet presAssocID="{3E447A4D-3354-4DCE-8F1D-4521C8AB3AEE}" presName="rootText1" presStyleLbl="node0" presStyleIdx="0" presStyleCnt="2" custLinFactNeighborX="-27619" custLinFactNeighborY="-99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73B21-FE81-4EF4-A075-1B051CA74D52}" type="pres">
      <dgm:prSet presAssocID="{3E447A4D-3354-4DCE-8F1D-4521C8AB3A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7ECA8A-F846-4CA0-A600-A84122B1627B}" type="pres">
      <dgm:prSet presAssocID="{3E447A4D-3354-4DCE-8F1D-4521C8AB3AEE}" presName="hierChild2" presStyleCnt="0"/>
      <dgm:spPr/>
      <dgm:t>
        <a:bodyPr/>
        <a:lstStyle/>
        <a:p>
          <a:endParaRPr lang="ru-RU"/>
        </a:p>
      </dgm:t>
    </dgm:pt>
    <dgm:pt modelId="{5218499A-7C30-4877-B468-A7D3545132B3}" type="pres">
      <dgm:prSet presAssocID="{B57BFD51-E74E-4624-95D8-A9D455F49AD4}" presName="Name64" presStyleLbl="parChTrans1D2" presStyleIdx="0" presStyleCnt="3"/>
      <dgm:spPr/>
      <dgm:t>
        <a:bodyPr/>
        <a:lstStyle/>
        <a:p>
          <a:endParaRPr lang="ru-RU"/>
        </a:p>
      </dgm:t>
    </dgm:pt>
    <dgm:pt modelId="{B66EB322-450A-483D-BCC1-DF4D4C841E1C}" type="pres">
      <dgm:prSet presAssocID="{BF35E518-C1D3-43A0-8331-D43DA247766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D892B4-02F2-40EF-BD1D-8A7A6479764C}" type="pres">
      <dgm:prSet presAssocID="{BF35E518-C1D3-43A0-8331-D43DA2477665}" presName="rootComposite" presStyleCnt="0"/>
      <dgm:spPr/>
      <dgm:t>
        <a:bodyPr/>
        <a:lstStyle/>
        <a:p>
          <a:endParaRPr lang="ru-RU"/>
        </a:p>
      </dgm:t>
    </dgm:pt>
    <dgm:pt modelId="{1B4814B8-8A0D-424E-824C-1858E9471024}" type="pres">
      <dgm:prSet presAssocID="{BF35E518-C1D3-43A0-8331-D43DA2477665}" presName="rootText" presStyleLbl="node2" presStyleIdx="0" presStyleCnt="3" custScaleX="96447" custLinFactNeighborX="2461" custLinFactNeighborY="43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AC47EC-2556-4F7E-9F33-72437496483C}" type="pres">
      <dgm:prSet presAssocID="{BF35E518-C1D3-43A0-8331-D43DA24776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CB8E6D46-D5CF-4EB1-B6EF-DAB894A3A3AD}" type="pres">
      <dgm:prSet presAssocID="{BF35E518-C1D3-43A0-8331-D43DA2477665}" presName="hierChild4" presStyleCnt="0"/>
      <dgm:spPr/>
      <dgm:t>
        <a:bodyPr/>
        <a:lstStyle/>
        <a:p>
          <a:endParaRPr lang="ru-RU"/>
        </a:p>
      </dgm:t>
    </dgm:pt>
    <dgm:pt modelId="{59E166D6-D3FB-44C8-AB3E-58D66ADC8CE9}" type="pres">
      <dgm:prSet presAssocID="{BF35E518-C1D3-43A0-8331-D43DA2477665}" presName="hierChild5" presStyleCnt="0"/>
      <dgm:spPr/>
      <dgm:t>
        <a:bodyPr/>
        <a:lstStyle/>
        <a:p>
          <a:endParaRPr lang="ru-RU"/>
        </a:p>
      </dgm:t>
    </dgm:pt>
    <dgm:pt modelId="{67E7D8A5-2DFC-478D-9B6A-DDEF1E243118}" type="pres">
      <dgm:prSet presAssocID="{AAE9B594-B766-4D8F-97BA-8C4B696CBF18}" presName="Name64" presStyleLbl="parChTrans1D2" presStyleIdx="1" presStyleCnt="3"/>
      <dgm:spPr/>
      <dgm:t>
        <a:bodyPr/>
        <a:lstStyle/>
        <a:p>
          <a:endParaRPr lang="ru-RU"/>
        </a:p>
      </dgm:t>
    </dgm:pt>
    <dgm:pt modelId="{22117024-6A6A-4A38-ADBC-69E603F40B3C}" type="pres">
      <dgm:prSet presAssocID="{ABCF86FD-54F5-45A5-801B-EC445C8414B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DF765CE-9376-435A-9B95-40395047AF95}" type="pres">
      <dgm:prSet presAssocID="{ABCF86FD-54F5-45A5-801B-EC445C8414B5}" presName="rootComposite" presStyleCnt="0"/>
      <dgm:spPr/>
      <dgm:t>
        <a:bodyPr/>
        <a:lstStyle/>
        <a:p>
          <a:endParaRPr lang="ru-RU"/>
        </a:p>
      </dgm:t>
    </dgm:pt>
    <dgm:pt modelId="{0213A252-4679-40E0-8B0D-3D62B50BBE43}" type="pres">
      <dgm:prSet presAssocID="{ABCF86FD-54F5-45A5-801B-EC445C8414B5}" presName="rootText" presStyleLbl="node2" presStyleIdx="1" presStyleCnt="3" custLinFactNeighborX="-2801" custLinFactNeighborY="45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A9CA9-97C3-43DF-967A-3741BAEF3405}" type="pres">
      <dgm:prSet presAssocID="{ABCF86FD-54F5-45A5-801B-EC445C8414B5}" presName="rootConnector" presStyleLbl="node2" presStyleIdx="1" presStyleCnt="3"/>
      <dgm:spPr/>
      <dgm:t>
        <a:bodyPr/>
        <a:lstStyle/>
        <a:p>
          <a:endParaRPr lang="ru-RU"/>
        </a:p>
      </dgm:t>
    </dgm:pt>
    <dgm:pt modelId="{9BA7DB82-4F98-4E21-9B2A-A89C838865AA}" type="pres">
      <dgm:prSet presAssocID="{ABCF86FD-54F5-45A5-801B-EC445C8414B5}" presName="hierChild4" presStyleCnt="0"/>
      <dgm:spPr/>
      <dgm:t>
        <a:bodyPr/>
        <a:lstStyle/>
        <a:p>
          <a:endParaRPr lang="ru-RU"/>
        </a:p>
      </dgm:t>
    </dgm:pt>
    <dgm:pt modelId="{261A3047-ACFA-4E02-B335-F62FB3171131}" type="pres">
      <dgm:prSet presAssocID="{ABCF86FD-54F5-45A5-801B-EC445C8414B5}" presName="hierChild5" presStyleCnt="0"/>
      <dgm:spPr/>
      <dgm:t>
        <a:bodyPr/>
        <a:lstStyle/>
        <a:p>
          <a:endParaRPr lang="ru-RU"/>
        </a:p>
      </dgm:t>
    </dgm:pt>
    <dgm:pt modelId="{88DB6E02-23D2-4E3C-9E66-1A3FBCF20951}" type="pres">
      <dgm:prSet presAssocID="{3D2FBD72-81EB-4B0C-910C-F0B64795873B}" presName="Name64" presStyleLbl="parChTrans1D2" presStyleIdx="2" presStyleCnt="3"/>
      <dgm:spPr/>
      <dgm:t>
        <a:bodyPr/>
        <a:lstStyle/>
        <a:p>
          <a:endParaRPr lang="ru-RU"/>
        </a:p>
      </dgm:t>
    </dgm:pt>
    <dgm:pt modelId="{33C675D6-3140-4339-B5F0-A6E8C6BBBDB8}" type="pres">
      <dgm:prSet presAssocID="{044990BD-CBFC-4D35-9CC3-5CA26D16473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63155D-30DC-4268-8A8D-DE507261EEC0}" type="pres">
      <dgm:prSet presAssocID="{044990BD-CBFC-4D35-9CC3-5CA26D164739}" presName="rootComposite" presStyleCnt="0"/>
      <dgm:spPr/>
      <dgm:t>
        <a:bodyPr/>
        <a:lstStyle/>
        <a:p>
          <a:endParaRPr lang="ru-RU"/>
        </a:p>
      </dgm:t>
    </dgm:pt>
    <dgm:pt modelId="{21122BD9-8BDB-45DE-9F7C-317E064FDAD1}" type="pres">
      <dgm:prSet presAssocID="{044990BD-CBFC-4D35-9CC3-5CA26D164739}" presName="rootText" presStyleLbl="node2" presStyleIdx="2" presStyleCnt="3" custLinFactNeighborX="-3361" custLinFactNeighborY="64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2A47E-A983-4DA2-9942-DB916E2E3F55}" type="pres">
      <dgm:prSet presAssocID="{044990BD-CBFC-4D35-9CC3-5CA26D16473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41ACCFE-1D2F-4C4E-95ED-E197B20F6351}" type="pres">
      <dgm:prSet presAssocID="{044990BD-CBFC-4D35-9CC3-5CA26D164739}" presName="hierChild4" presStyleCnt="0"/>
      <dgm:spPr/>
      <dgm:t>
        <a:bodyPr/>
        <a:lstStyle/>
        <a:p>
          <a:endParaRPr lang="ru-RU"/>
        </a:p>
      </dgm:t>
    </dgm:pt>
    <dgm:pt modelId="{14C624E7-2B34-40BA-94E2-EFBFAE08F3EF}" type="pres">
      <dgm:prSet presAssocID="{044990BD-CBFC-4D35-9CC3-5CA26D164739}" presName="hierChild5" presStyleCnt="0"/>
      <dgm:spPr/>
      <dgm:t>
        <a:bodyPr/>
        <a:lstStyle/>
        <a:p>
          <a:endParaRPr lang="ru-RU"/>
        </a:p>
      </dgm:t>
    </dgm:pt>
    <dgm:pt modelId="{2D9DEF57-B0F5-49E7-9F66-6F14B8F50120}" type="pres">
      <dgm:prSet presAssocID="{3E447A4D-3354-4DCE-8F1D-4521C8AB3AEE}" presName="hierChild3" presStyleCnt="0"/>
      <dgm:spPr/>
      <dgm:t>
        <a:bodyPr/>
        <a:lstStyle/>
        <a:p>
          <a:endParaRPr lang="ru-RU"/>
        </a:p>
      </dgm:t>
    </dgm:pt>
    <dgm:pt modelId="{36F36CBE-1FA7-4A93-B69F-1A58E6C6C198}" type="pres">
      <dgm:prSet presAssocID="{0DD6A2D5-9E4D-4EBC-9759-8E30996C459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229ACC-74E2-4909-AE9D-2FC4E4FCC796}" type="pres">
      <dgm:prSet presAssocID="{0DD6A2D5-9E4D-4EBC-9759-8E30996C4599}" presName="rootComposite1" presStyleCnt="0"/>
      <dgm:spPr/>
      <dgm:t>
        <a:bodyPr/>
        <a:lstStyle/>
        <a:p>
          <a:endParaRPr lang="ru-RU"/>
        </a:p>
      </dgm:t>
    </dgm:pt>
    <dgm:pt modelId="{3CD16153-DA93-4DB2-93D2-7722BFBC06A5}" type="pres">
      <dgm:prSet presAssocID="{0DD6A2D5-9E4D-4EBC-9759-8E30996C4599}" presName="rootText1" presStyleLbl="node0" presStyleIdx="1" presStyleCnt="2" custScaleX="100321" custScaleY="307170" custLinFactY="-14316" custLinFactNeighborX="-231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A41EE-874A-4C46-A94F-C437B2B4A160}" type="pres">
      <dgm:prSet presAssocID="{0DD6A2D5-9E4D-4EBC-9759-8E30996C4599}" presName="rootConnector1" presStyleLbl="asst0" presStyleIdx="0" presStyleCnt="0"/>
      <dgm:spPr/>
      <dgm:t>
        <a:bodyPr/>
        <a:lstStyle/>
        <a:p>
          <a:endParaRPr lang="ru-RU"/>
        </a:p>
      </dgm:t>
    </dgm:pt>
    <dgm:pt modelId="{87DCC794-8EBC-42F4-9D98-BE121F148A89}" type="pres">
      <dgm:prSet presAssocID="{0DD6A2D5-9E4D-4EBC-9759-8E30996C4599}" presName="hierChild2" presStyleCnt="0"/>
      <dgm:spPr/>
      <dgm:t>
        <a:bodyPr/>
        <a:lstStyle/>
        <a:p>
          <a:endParaRPr lang="ru-RU"/>
        </a:p>
      </dgm:t>
    </dgm:pt>
    <dgm:pt modelId="{9A7B86A1-066A-46A4-BE6E-45B4987C7CAC}" type="pres">
      <dgm:prSet presAssocID="{0DD6A2D5-9E4D-4EBC-9759-8E30996C4599}" presName="hierChild3" presStyleCnt="0"/>
      <dgm:spPr/>
      <dgm:t>
        <a:bodyPr/>
        <a:lstStyle/>
        <a:p>
          <a:endParaRPr lang="ru-RU"/>
        </a:p>
      </dgm:t>
    </dgm:pt>
  </dgm:ptLst>
  <dgm:cxnLst>
    <dgm:cxn modelId="{69C66EE6-71A7-4E7E-B4B3-C7660041199F}" type="presOf" srcId="{B57BFD51-E74E-4624-95D8-A9D455F49AD4}" destId="{5218499A-7C30-4877-B468-A7D3545132B3}" srcOrd="0" destOrd="0" presId="urn:microsoft.com/office/officeart/2009/3/layout/HorizontalOrganizationChart"/>
    <dgm:cxn modelId="{A738DB71-C891-486B-AB0F-E0158CD644BF}" type="presOf" srcId="{ABCF86FD-54F5-45A5-801B-EC445C8414B5}" destId="{0213A252-4679-40E0-8B0D-3D62B50BBE43}" srcOrd="0" destOrd="0" presId="urn:microsoft.com/office/officeart/2009/3/layout/HorizontalOrganizationChart"/>
    <dgm:cxn modelId="{3D1E43FA-C509-4338-A129-3280E5CC3D83}" type="presOf" srcId="{3D2FBD72-81EB-4B0C-910C-F0B64795873B}" destId="{88DB6E02-23D2-4E3C-9E66-1A3FBCF20951}" srcOrd="0" destOrd="0" presId="urn:microsoft.com/office/officeart/2009/3/layout/HorizontalOrganizationChart"/>
    <dgm:cxn modelId="{0F3B195D-E981-434D-91D7-2EDDD03A861D}" type="presOf" srcId="{044990BD-CBFC-4D35-9CC3-5CA26D164739}" destId="{B6D2A47E-A983-4DA2-9942-DB916E2E3F55}" srcOrd="1" destOrd="0" presId="urn:microsoft.com/office/officeart/2009/3/layout/HorizontalOrganizationChart"/>
    <dgm:cxn modelId="{6218B5B4-64D8-4C72-99DA-4344D9DBC84E}" srcId="{A78AC453-6F8B-434D-806A-D0E11EF02000}" destId="{3E447A4D-3354-4DCE-8F1D-4521C8AB3AEE}" srcOrd="0" destOrd="0" parTransId="{54CA8067-9047-4626-BE0D-1C0039B3D930}" sibTransId="{5BD1F03F-1CFB-4F70-A81D-0A63E428F4C0}"/>
    <dgm:cxn modelId="{263213FE-CEBC-4D4D-8EE8-CBB624000373}" srcId="{3E447A4D-3354-4DCE-8F1D-4521C8AB3AEE}" destId="{044990BD-CBFC-4D35-9CC3-5CA26D164739}" srcOrd="2" destOrd="0" parTransId="{3D2FBD72-81EB-4B0C-910C-F0B64795873B}" sibTransId="{95494A8E-4611-4237-ADB2-3C095EAA3BE8}"/>
    <dgm:cxn modelId="{E0A2F313-A88A-4A78-92A2-61B203129779}" type="presOf" srcId="{3E447A4D-3354-4DCE-8F1D-4521C8AB3AEE}" destId="{7F232F3D-3558-4ADC-91A1-2095F8F43CA2}" srcOrd="0" destOrd="0" presId="urn:microsoft.com/office/officeart/2009/3/layout/HorizontalOrganizationChart"/>
    <dgm:cxn modelId="{6DC549C0-7B30-4280-A773-BC52F1A7F155}" srcId="{A78AC453-6F8B-434D-806A-D0E11EF02000}" destId="{0DD6A2D5-9E4D-4EBC-9759-8E30996C4599}" srcOrd="1" destOrd="0" parTransId="{63FB9483-A2E0-44A6-A41A-DC8BD83FAF4E}" sibTransId="{7D8E6281-9780-43AD-8A22-892A1C685AD3}"/>
    <dgm:cxn modelId="{8D429FDA-592D-475A-8935-47AE42A7F1E3}" srcId="{3E447A4D-3354-4DCE-8F1D-4521C8AB3AEE}" destId="{ABCF86FD-54F5-45A5-801B-EC445C8414B5}" srcOrd="1" destOrd="0" parTransId="{AAE9B594-B766-4D8F-97BA-8C4B696CBF18}" sibTransId="{EECADD26-81EF-47BC-9846-B5CB48ADF9A3}"/>
    <dgm:cxn modelId="{2504C8D0-EB9E-4920-84A7-690B30811425}" type="presOf" srcId="{044990BD-CBFC-4D35-9CC3-5CA26D164739}" destId="{21122BD9-8BDB-45DE-9F7C-317E064FDAD1}" srcOrd="0" destOrd="0" presId="urn:microsoft.com/office/officeart/2009/3/layout/HorizontalOrganizationChart"/>
    <dgm:cxn modelId="{A4E85488-50D1-4886-A3B5-212F6A549B74}" type="presOf" srcId="{0DD6A2D5-9E4D-4EBC-9759-8E30996C4599}" destId="{A95A41EE-874A-4C46-A94F-C437B2B4A160}" srcOrd="1" destOrd="0" presId="urn:microsoft.com/office/officeart/2009/3/layout/HorizontalOrganizationChart"/>
    <dgm:cxn modelId="{9E5DE08D-B7FC-4E54-87E8-BF1B26C7CC22}" type="presOf" srcId="{0DD6A2D5-9E4D-4EBC-9759-8E30996C4599}" destId="{3CD16153-DA93-4DB2-93D2-7722BFBC06A5}" srcOrd="0" destOrd="0" presId="urn:microsoft.com/office/officeart/2009/3/layout/HorizontalOrganizationChart"/>
    <dgm:cxn modelId="{4F6622A0-3648-4249-87E3-744164F06F49}" type="presOf" srcId="{ABCF86FD-54F5-45A5-801B-EC445C8414B5}" destId="{7B3A9CA9-97C3-43DF-967A-3741BAEF3405}" srcOrd="1" destOrd="0" presId="urn:microsoft.com/office/officeart/2009/3/layout/HorizontalOrganizationChart"/>
    <dgm:cxn modelId="{3BA30AB8-68A3-4707-AC79-64F7375964B7}" srcId="{3E447A4D-3354-4DCE-8F1D-4521C8AB3AEE}" destId="{BF35E518-C1D3-43A0-8331-D43DA2477665}" srcOrd="0" destOrd="0" parTransId="{B57BFD51-E74E-4624-95D8-A9D455F49AD4}" sibTransId="{D0687229-E596-4B02-BEB7-72BFF0996843}"/>
    <dgm:cxn modelId="{1A2BA419-BE34-42B8-86C8-520A989547DB}" type="presOf" srcId="{BF35E518-C1D3-43A0-8331-D43DA2477665}" destId="{90AC47EC-2556-4F7E-9F33-72437496483C}" srcOrd="1" destOrd="0" presId="urn:microsoft.com/office/officeart/2009/3/layout/HorizontalOrganizationChart"/>
    <dgm:cxn modelId="{E39DD14E-9F4F-4DC4-ABAD-6C766474119E}" type="presOf" srcId="{BF35E518-C1D3-43A0-8331-D43DA2477665}" destId="{1B4814B8-8A0D-424E-824C-1858E9471024}" srcOrd="0" destOrd="0" presId="urn:microsoft.com/office/officeart/2009/3/layout/HorizontalOrganizationChart"/>
    <dgm:cxn modelId="{EF309BBD-4578-45EE-946C-36C70AA48FF5}" type="presOf" srcId="{AAE9B594-B766-4D8F-97BA-8C4B696CBF18}" destId="{67E7D8A5-2DFC-478D-9B6A-DDEF1E243118}" srcOrd="0" destOrd="0" presId="urn:microsoft.com/office/officeart/2009/3/layout/HorizontalOrganizationChart"/>
    <dgm:cxn modelId="{6F17D247-B43C-4FE9-91C5-1EFD074B965F}" type="presOf" srcId="{3E447A4D-3354-4DCE-8F1D-4521C8AB3AEE}" destId="{C9273B21-FE81-4EF4-A075-1B051CA74D52}" srcOrd="1" destOrd="0" presId="urn:microsoft.com/office/officeart/2009/3/layout/HorizontalOrganizationChart"/>
    <dgm:cxn modelId="{DCDA155C-F350-4FDE-9F64-7D1E33AEF963}" type="presOf" srcId="{A78AC453-6F8B-434D-806A-D0E11EF02000}" destId="{682195FD-868F-4986-B2EC-90ADD4B71F14}" srcOrd="0" destOrd="0" presId="urn:microsoft.com/office/officeart/2009/3/layout/HorizontalOrganizationChart"/>
    <dgm:cxn modelId="{1644DB89-54A5-49EA-B273-5C7E607996D1}" type="presParOf" srcId="{682195FD-868F-4986-B2EC-90ADD4B71F14}" destId="{5D4E6B56-C5B8-4ADD-8DE3-63EEE0909213}" srcOrd="0" destOrd="0" presId="urn:microsoft.com/office/officeart/2009/3/layout/HorizontalOrganizationChart"/>
    <dgm:cxn modelId="{0EAC2655-A35B-412C-B1DE-9CF5E5EEA717}" type="presParOf" srcId="{5D4E6B56-C5B8-4ADD-8DE3-63EEE0909213}" destId="{E9235C6B-A7C4-4835-8B7B-F9F4DC35E80B}" srcOrd="0" destOrd="0" presId="urn:microsoft.com/office/officeart/2009/3/layout/HorizontalOrganizationChart"/>
    <dgm:cxn modelId="{F1BBF1B8-6A0F-4912-A9D7-A4433330D665}" type="presParOf" srcId="{E9235C6B-A7C4-4835-8B7B-F9F4DC35E80B}" destId="{7F232F3D-3558-4ADC-91A1-2095F8F43CA2}" srcOrd="0" destOrd="0" presId="urn:microsoft.com/office/officeart/2009/3/layout/HorizontalOrganizationChart"/>
    <dgm:cxn modelId="{308E101F-A7A2-45A4-9554-C3AA287CBDBE}" type="presParOf" srcId="{E9235C6B-A7C4-4835-8B7B-F9F4DC35E80B}" destId="{C9273B21-FE81-4EF4-A075-1B051CA74D52}" srcOrd="1" destOrd="0" presId="urn:microsoft.com/office/officeart/2009/3/layout/HorizontalOrganizationChart"/>
    <dgm:cxn modelId="{2792D9D2-4C7F-40D7-8703-6F809CF6D26E}" type="presParOf" srcId="{5D4E6B56-C5B8-4ADD-8DE3-63EEE0909213}" destId="{D97ECA8A-F846-4CA0-A600-A84122B1627B}" srcOrd="1" destOrd="0" presId="urn:microsoft.com/office/officeart/2009/3/layout/HorizontalOrganizationChart"/>
    <dgm:cxn modelId="{43A3D099-7FC4-455A-B284-2705AC57377B}" type="presParOf" srcId="{D97ECA8A-F846-4CA0-A600-A84122B1627B}" destId="{5218499A-7C30-4877-B468-A7D3545132B3}" srcOrd="0" destOrd="0" presId="urn:microsoft.com/office/officeart/2009/3/layout/HorizontalOrganizationChart"/>
    <dgm:cxn modelId="{E8EF980F-5048-4F21-87BE-724B426420A8}" type="presParOf" srcId="{D97ECA8A-F846-4CA0-A600-A84122B1627B}" destId="{B66EB322-450A-483D-BCC1-DF4D4C841E1C}" srcOrd="1" destOrd="0" presId="urn:microsoft.com/office/officeart/2009/3/layout/HorizontalOrganizationChart"/>
    <dgm:cxn modelId="{9813CC57-DCCA-4F4F-9A94-18E134970E1B}" type="presParOf" srcId="{B66EB322-450A-483D-BCC1-DF4D4C841E1C}" destId="{C8D892B4-02F2-40EF-BD1D-8A7A6479764C}" srcOrd="0" destOrd="0" presId="urn:microsoft.com/office/officeart/2009/3/layout/HorizontalOrganizationChart"/>
    <dgm:cxn modelId="{DC2655B7-2A89-4357-997B-DD1F925F28E4}" type="presParOf" srcId="{C8D892B4-02F2-40EF-BD1D-8A7A6479764C}" destId="{1B4814B8-8A0D-424E-824C-1858E9471024}" srcOrd="0" destOrd="0" presId="urn:microsoft.com/office/officeart/2009/3/layout/HorizontalOrganizationChart"/>
    <dgm:cxn modelId="{D6097122-B91C-4DEA-A0B1-250430F1DE38}" type="presParOf" srcId="{C8D892B4-02F2-40EF-BD1D-8A7A6479764C}" destId="{90AC47EC-2556-4F7E-9F33-72437496483C}" srcOrd="1" destOrd="0" presId="urn:microsoft.com/office/officeart/2009/3/layout/HorizontalOrganizationChart"/>
    <dgm:cxn modelId="{88F3F3F5-37E5-47A5-82FA-7DB4A4636F62}" type="presParOf" srcId="{B66EB322-450A-483D-BCC1-DF4D4C841E1C}" destId="{CB8E6D46-D5CF-4EB1-B6EF-DAB894A3A3AD}" srcOrd="1" destOrd="0" presId="urn:microsoft.com/office/officeart/2009/3/layout/HorizontalOrganizationChart"/>
    <dgm:cxn modelId="{C04FB083-4859-40AF-98DC-C10C843FFB57}" type="presParOf" srcId="{B66EB322-450A-483D-BCC1-DF4D4C841E1C}" destId="{59E166D6-D3FB-44C8-AB3E-58D66ADC8CE9}" srcOrd="2" destOrd="0" presId="urn:microsoft.com/office/officeart/2009/3/layout/HorizontalOrganizationChart"/>
    <dgm:cxn modelId="{57A548F0-6A73-4BFC-8A3E-6F62FC5CBC19}" type="presParOf" srcId="{D97ECA8A-F846-4CA0-A600-A84122B1627B}" destId="{67E7D8A5-2DFC-478D-9B6A-DDEF1E243118}" srcOrd="2" destOrd="0" presId="urn:microsoft.com/office/officeart/2009/3/layout/HorizontalOrganizationChart"/>
    <dgm:cxn modelId="{9E3A655C-9B44-4D1E-B890-873EA3FB9C5E}" type="presParOf" srcId="{D97ECA8A-F846-4CA0-A600-A84122B1627B}" destId="{22117024-6A6A-4A38-ADBC-69E603F40B3C}" srcOrd="3" destOrd="0" presId="urn:microsoft.com/office/officeart/2009/3/layout/HorizontalOrganizationChart"/>
    <dgm:cxn modelId="{5691CF86-37AC-4231-A658-08D796DB4EB0}" type="presParOf" srcId="{22117024-6A6A-4A38-ADBC-69E603F40B3C}" destId="{1DF765CE-9376-435A-9B95-40395047AF95}" srcOrd="0" destOrd="0" presId="urn:microsoft.com/office/officeart/2009/3/layout/HorizontalOrganizationChart"/>
    <dgm:cxn modelId="{70836312-8F68-489A-88B5-7B2BEF6B6B33}" type="presParOf" srcId="{1DF765CE-9376-435A-9B95-40395047AF95}" destId="{0213A252-4679-40E0-8B0D-3D62B50BBE43}" srcOrd="0" destOrd="0" presId="urn:microsoft.com/office/officeart/2009/3/layout/HorizontalOrganizationChart"/>
    <dgm:cxn modelId="{03D52F33-4FDB-4740-9DB1-7A72C4398C75}" type="presParOf" srcId="{1DF765CE-9376-435A-9B95-40395047AF95}" destId="{7B3A9CA9-97C3-43DF-967A-3741BAEF3405}" srcOrd="1" destOrd="0" presId="urn:microsoft.com/office/officeart/2009/3/layout/HorizontalOrganizationChart"/>
    <dgm:cxn modelId="{2E692EEB-7F6E-45E2-9D59-CE7B8C712AA1}" type="presParOf" srcId="{22117024-6A6A-4A38-ADBC-69E603F40B3C}" destId="{9BA7DB82-4F98-4E21-9B2A-A89C838865AA}" srcOrd="1" destOrd="0" presId="urn:microsoft.com/office/officeart/2009/3/layout/HorizontalOrganizationChart"/>
    <dgm:cxn modelId="{9AC4A504-32E4-4300-95ED-8C16F6245DBD}" type="presParOf" srcId="{22117024-6A6A-4A38-ADBC-69E603F40B3C}" destId="{261A3047-ACFA-4E02-B335-F62FB3171131}" srcOrd="2" destOrd="0" presId="urn:microsoft.com/office/officeart/2009/3/layout/HorizontalOrganizationChart"/>
    <dgm:cxn modelId="{8E3948FC-F200-4058-A61F-C1B38FA7588B}" type="presParOf" srcId="{D97ECA8A-F846-4CA0-A600-A84122B1627B}" destId="{88DB6E02-23D2-4E3C-9E66-1A3FBCF20951}" srcOrd="4" destOrd="0" presId="urn:microsoft.com/office/officeart/2009/3/layout/HorizontalOrganizationChart"/>
    <dgm:cxn modelId="{1797484E-F6A7-4138-B918-75F35280B332}" type="presParOf" srcId="{D97ECA8A-F846-4CA0-A600-A84122B1627B}" destId="{33C675D6-3140-4339-B5F0-A6E8C6BBBDB8}" srcOrd="5" destOrd="0" presId="urn:microsoft.com/office/officeart/2009/3/layout/HorizontalOrganizationChart"/>
    <dgm:cxn modelId="{12F41503-3993-49DD-A528-1CA05325C658}" type="presParOf" srcId="{33C675D6-3140-4339-B5F0-A6E8C6BBBDB8}" destId="{E963155D-30DC-4268-8A8D-DE507261EEC0}" srcOrd="0" destOrd="0" presId="urn:microsoft.com/office/officeart/2009/3/layout/HorizontalOrganizationChart"/>
    <dgm:cxn modelId="{EDE527ED-5693-486D-A808-D62A6334F474}" type="presParOf" srcId="{E963155D-30DC-4268-8A8D-DE507261EEC0}" destId="{21122BD9-8BDB-45DE-9F7C-317E064FDAD1}" srcOrd="0" destOrd="0" presId="urn:microsoft.com/office/officeart/2009/3/layout/HorizontalOrganizationChart"/>
    <dgm:cxn modelId="{09016836-E3C3-462F-8931-7426459DADE7}" type="presParOf" srcId="{E963155D-30DC-4268-8A8D-DE507261EEC0}" destId="{B6D2A47E-A983-4DA2-9942-DB916E2E3F55}" srcOrd="1" destOrd="0" presId="urn:microsoft.com/office/officeart/2009/3/layout/HorizontalOrganizationChart"/>
    <dgm:cxn modelId="{C411B273-3034-4E43-9BA5-EE31055C7D48}" type="presParOf" srcId="{33C675D6-3140-4339-B5F0-A6E8C6BBBDB8}" destId="{141ACCFE-1D2F-4C4E-95ED-E197B20F6351}" srcOrd="1" destOrd="0" presId="urn:microsoft.com/office/officeart/2009/3/layout/HorizontalOrganizationChart"/>
    <dgm:cxn modelId="{E854E500-DD1B-47A3-81B5-B52FCB97E4AA}" type="presParOf" srcId="{33C675D6-3140-4339-B5F0-A6E8C6BBBDB8}" destId="{14C624E7-2B34-40BA-94E2-EFBFAE08F3EF}" srcOrd="2" destOrd="0" presId="urn:microsoft.com/office/officeart/2009/3/layout/HorizontalOrganizationChart"/>
    <dgm:cxn modelId="{223EFCFC-9864-4B3B-82A2-76F07DD46636}" type="presParOf" srcId="{5D4E6B56-C5B8-4ADD-8DE3-63EEE0909213}" destId="{2D9DEF57-B0F5-49E7-9F66-6F14B8F50120}" srcOrd="2" destOrd="0" presId="urn:microsoft.com/office/officeart/2009/3/layout/HorizontalOrganizationChart"/>
    <dgm:cxn modelId="{CAF08027-B268-41F8-B4E9-ABADE72F7D7A}" type="presParOf" srcId="{682195FD-868F-4986-B2EC-90ADD4B71F14}" destId="{36F36CBE-1FA7-4A93-B69F-1A58E6C6C198}" srcOrd="1" destOrd="0" presId="urn:microsoft.com/office/officeart/2009/3/layout/HorizontalOrganizationChart"/>
    <dgm:cxn modelId="{BE9D040D-B9B6-448C-AB88-71A3141FA122}" type="presParOf" srcId="{36F36CBE-1FA7-4A93-B69F-1A58E6C6C198}" destId="{08229ACC-74E2-4909-AE9D-2FC4E4FCC796}" srcOrd="0" destOrd="0" presId="urn:microsoft.com/office/officeart/2009/3/layout/HorizontalOrganizationChart"/>
    <dgm:cxn modelId="{CBA347A7-4038-4D48-9198-F932EA5C6933}" type="presParOf" srcId="{08229ACC-74E2-4909-AE9D-2FC4E4FCC796}" destId="{3CD16153-DA93-4DB2-93D2-7722BFBC06A5}" srcOrd="0" destOrd="0" presId="urn:microsoft.com/office/officeart/2009/3/layout/HorizontalOrganizationChart"/>
    <dgm:cxn modelId="{3F610C10-9EC2-4982-8BD7-3EBCB4198908}" type="presParOf" srcId="{08229ACC-74E2-4909-AE9D-2FC4E4FCC796}" destId="{A95A41EE-874A-4C46-A94F-C437B2B4A160}" srcOrd="1" destOrd="0" presId="urn:microsoft.com/office/officeart/2009/3/layout/HorizontalOrganizationChart"/>
    <dgm:cxn modelId="{6B175AEF-4626-49FC-B1CD-12FEDAE46520}" type="presParOf" srcId="{36F36CBE-1FA7-4A93-B69F-1A58E6C6C198}" destId="{87DCC794-8EBC-42F4-9D98-BE121F148A89}" srcOrd="1" destOrd="0" presId="urn:microsoft.com/office/officeart/2009/3/layout/HorizontalOrganizationChart"/>
    <dgm:cxn modelId="{81D6192A-4DB2-4625-AE04-118FA2C4C281}" type="presParOf" srcId="{36F36CBE-1FA7-4A93-B69F-1A58E6C6C198}" destId="{9A7B86A1-066A-46A4-BE6E-45B4987C7C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9A3A2-5DD4-4829-BFE3-4BD15505569D}" type="doc">
      <dgm:prSet loTypeId="urn:microsoft.com/office/officeart/2005/8/layout/hierarchy3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C2047A4-8AF4-4BC5-A3E3-75BCE317EF81}">
      <dgm:prSet/>
      <dgm:spPr/>
      <dgm:t>
        <a:bodyPr/>
        <a:lstStyle/>
        <a:p>
          <a:endParaRPr lang="ru-RU"/>
        </a:p>
      </dgm:t>
    </dgm:pt>
    <dgm:pt modelId="{CBA44EF0-F8C8-456C-894E-F6633459D60D}" type="parTrans" cxnId="{2F1F2ACB-BC09-4EF7-B38B-508211DB87C8}">
      <dgm:prSet/>
      <dgm:spPr/>
      <dgm:t>
        <a:bodyPr/>
        <a:lstStyle/>
        <a:p>
          <a:endParaRPr lang="ru-RU"/>
        </a:p>
      </dgm:t>
    </dgm:pt>
    <dgm:pt modelId="{1CDF2916-47D0-405A-A6D2-5E79E8BC8E54}" type="sibTrans" cxnId="{2F1F2ACB-BC09-4EF7-B38B-508211DB87C8}">
      <dgm:prSet/>
      <dgm:spPr/>
      <dgm:t>
        <a:bodyPr/>
        <a:lstStyle/>
        <a:p>
          <a:endParaRPr lang="ru-RU"/>
        </a:p>
      </dgm:t>
    </dgm:pt>
    <dgm:pt modelId="{AA621E3A-7306-4762-A1A6-70448FDC67E3}">
      <dgm:prSet/>
      <dgm:spPr/>
      <dgm:t>
        <a:bodyPr/>
        <a:lstStyle/>
        <a:p>
          <a:endParaRPr lang="ru-RU"/>
        </a:p>
      </dgm:t>
    </dgm:pt>
    <dgm:pt modelId="{2BB8857B-7889-4476-B60C-00D7420E13A6}" type="parTrans" cxnId="{FA042368-5040-4D3A-9546-995A108CB429}">
      <dgm:prSet/>
      <dgm:spPr/>
      <dgm:t>
        <a:bodyPr/>
        <a:lstStyle/>
        <a:p>
          <a:endParaRPr lang="ru-RU"/>
        </a:p>
      </dgm:t>
    </dgm:pt>
    <dgm:pt modelId="{B7C1B545-41B9-4157-8DC2-6E474E1EC79B}" type="sibTrans" cxnId="{FA042368-5040-4D3A-9546-995A108CB429}">
      <dgm:prSet/>
      <dgm:spPr/>
      <dgm:t>
        <a:bodyPr/>
        <a:lstStyle/>
        <a:p>
          <a:endParaRPr lang="ru-RU"/>
        </a:p>
      </dgm:t>
    </dgm:pt>
    <dgm:pt modelId="{0450DB89-4CB9-44C0-BAB2-58E279184193}">
      <dgm:prSet/>
      <dgm:spPr/>
      <dgm:t>
        <a:bodyPr/>
        <a:lstStyle/>
        <a:p>
          <a:endParaRPr lang="ru-RU"/>
        </a:p>
      </dgm:t>
    </dgm:pt>
    <dgm:pt modelId="{FC63D41D-51FF-41ED-A60A-37FBBA2D166A}" type="parTrans" cxnId="{47843E4C-5802-4B67-82F0-AF93838730EF}">
      <dgm:prSet/>
      <dgm:spPr/>
      <dgm:t>
        <a:bodyPr/>
        <a:lstStyle/>
        <a:p>
          <a:endParaRPr lang="ru-RU"/>
        </a:p>
      </dgm:t>
    </dgm:pt>
    <dgm:pt modelId="{A25D733B-7F8A-4C0B-950A-62997D992C4A}" type="sibTrans" cxnId="{47843E4C-5802-4B67-82F0-AF93838730EF}">
      <dgm:prSet/>
      <dgm:spPr/>
      <dgm:t>
        <a:bodyPr/>
        <a:lstStyle/>
        <a:p>
          <a:endParaRPr lang="ru-RU"/>
        </a:p>
      </dgm:t>
    </dgm:pt>
    <dgm:pt modelId="{31891ED6-7A13-4452-984A-13EA08B04811}">
      <dgm:prSet/>
      <dgm:spPr/>
      <dgm:t>
        <a:bodyPr/>
        <a:lstStyle/>
        <a:p>
          <a:endParaRPr lang="ru-RU"/>
        </a:p>
      </dgm:t>
    </dgm:pt>
    <dgm:pt modelId="{7D3A2106-46DD-4885-ABAB-52D86453E490}" type="parTrans" cxnId="{E7336D49-4E22-40E5-BDC5-FAE3E82B207F}">
      <dgm:prSet/>
      <dgm:spPr/>
      <dgm:t>
        <a:bodyPr/>
        <a:lstStyle/>
        <a:p>
          <a:endParaRPr lang="ru-RU"/>
        </a:p>
      </dgm:t>
    </dgm:pt>
    <dgm:pt modelId="{990123FB-52D4-41DE-B208-E6A5866D4F41}" type="sibTrans" cxnId="{E7336D49-4E22-40E5-BDC5-FAE3E82B207F}">
      <dgm:prSet/>
      <dgm:spPr/>
      <dgm:t>
        <a:bodyPr/>
        <a:lstStyle/>
        <a:p>
          <a:endParaRPr lang="ru-RU"/>
        </a:p>
      </dgm:t>
    </dgm:pt>
    <dgm:pt modelId="{99EE0412-7648-4BDB-ADD5-DAC60D4EBC26}">
      <dgm:prSet/>
      <dgm:spPr/>
      <dgm:t>
        <a:bodyPr/>
        <a:lstStyle/>
        <a:p>
          <a:endParaRPr lang="ru-RU"/>
        </a:p>
      </dgm:t>
    </dgm:pt>
    <dgm:pt modelId="{F4F20E5C-503D-43CA-9AA6-0A36122A635A}" type="parTrans" cxnId="{0B7AB031-F63D-4BA7-9DDC-ECDC5EACDEA6}">
      <dgm:prSet/>
      <dgm:spPr/>
      <dgm:t>
        <a:bodyPr/>
        <a:lstStyle/>
        <a:p>
          <a:endParaRPr lang="ru-RU"/>
        </a:p>
      </dgm:t>
    </dgm:pt>
    <dgm:pt modelId="{040C988D-EA32-4F37-A591-CF951B9DA62F}" type="sibTrans" cxnId="{0B7AB031-F63D-4BA7-9DDC-ECDC5EACDEA6}">
      <dgm:prSet/>
      <dgm:spPr/>
      <dgm:t>
        <a:bodyPr/>
        <a:lstStyle/>
        <a:p>
          <a:endParaRPr lang="ru-RU"/>
        </a:p>
      </dgm:t>
    </dgm:pt>
    <dgm:pt modelId="{1ECC307F-7D1D-4F1B-9CEE-FB82EB0F5814}">
      <dgm:prSet/>
      <dgm:spPr/>
      <dgm:t>
        <a:bodyPr/>
        <a:lstStyle/>
        <a:p>
          <a:endParaRPr lang="ru-RU"/>
        </a:p>
      </dgm:t>
    </dgm:pt>
    <dgm:pt modelId="{484D9194-98AF-44FB-BA26-B15AC2B3D37C}" type="sibTrans" cxnId="{EF37E782-CD9B-4005-8AF9-CAAFC61B7107}">
      <dgm:prSet/>
      <dgm:spPr/>
      <dgm:t>
        <a:bodyPr/>
        <a:lstStyle/>
        <a:p>
          <a:endParaRPr lang="ru-RU"/>
        </a:p>
      </dgm:t>
    </dgm:pt>
    <dgm:pt modelId="{6A3AC6A5-E20B-45A7-85FB-F7410B693C03}" type="parTrans" cxnId="{EF37E782-CD9B-4005-8AF9-CAAFC61B7107}">
      <dgm:prSet/>
      <dgm:spPr/>
      <dgm:t>
        <a:bodyPr/>
        <a:lstStyle/>
        <a:p>
          <a:endParaRPr lang="ru-RU"/>
        </a:p>
      </dgm:t>
    </dgm:pt>
    <dgm:pt modelId="{C5177756-0797-4E1F-8844-D1468B61A3F1}" type="pres">
      <dgm:prSet presAssocID="{6929A3A2-5DD4-4829-BFE3-4BD1550556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8ADE3E-8F72-408F-8E36-9934CF638E5B}" type="pres">
      <dgm:prSet presAssocID="{1ECC307F-7D1D-4F1B-9CEE-FB82EB0F5814}" presName="root" presStyleCnt="0"/>
      <dgm:spPr/>
    </dgm:pt>
    <dgm:pt modelId="{F76107AB-B20A-4045-A714-FAA4169C3584}" type="pres">
      <dgm:prSet presAssocID="{1ECC307F-7D1D-4F1B-9CEE-FB82EB0F5814}" presName="rootComposite" presStyleCnt="0"/>
      <dgm:spPr/>
    </dgm:pt>
    <dgm:pt modelId="{5E4D8D38-9BC9-4629-9554-0D1AC0636B73}" type="pres">
      <dgm:prSet presAssocID="{1ECC307F-7D1D-4F1B-9CEE-FB82EB0F5814}" presName="rootText" presStyleLbl="node1" presStyleIdx="0" presStyleCnt="1" custScaleX="230763" custLinFactNeighborX="1646" custLinFactNeighborY="6585"/>
      <dgm:spPr/>
      <dgm:t>
        <a:bodyPr/>
        <a:lstStyle/>
        <a:p>
          <a:endParaRPr lang="ru-RU"/>
        </a:p>
      </dgm:t>
    </dgm:pt>
    <dgm:pt modelId="{6C2E1086-EF4F-4AAE-8E45-712EBEB0CCCB}" type="pres">
      <dgm:prSet presAssocID="{1ECC307F-7D1D-4F1B-9CEE-FB82EB0F581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343D3BD-E53B-488D-A42B-FD700F4B8E36}" type="pres">
      <dgm:prSet presAssocID="{1ECC307F-7D1D-4F1B-9CEE-FB82EB0F5814}" presName="childShape" presStyleCnt="0"/>
      <dgm:spPr/>
    </dgm:pt>
    <dgm:pt modelId="{25ECA8EE-25B3-4419-B6E9-B53CAD6A42A0}" type="pres">
      <dgm:prSet presAssocID="{F4F20E5C-503D-43CA-9AA6-0A36122A635A}" presName="Name13" presStyleLbl="parChTrans1D2" presStyleIdx="0" presStyleCnt="5"/>
      <dgm:spPr/>
      <dgm:t>
        <a:bodyPr/>
        <a:lstStyle/>
        <a:p>
          <a:endParaRPr lang="ru-RU"/>
        </a:p>
      </dgm:t>
    </dgm:pt>
    <dgm:pt modelId="{E73E5CA6-4A28-4F98-AC71-4FD91D75192B}" type="pres">
      <dgm:prSet presAssocID="{99EE0412-7648-4BDB-ADD5-DAC60D4EBC26}" presName="childText" presStyleLbl="bgAcc1" presStyleIdx="0" presStyleCnt="5" custScaleX="201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5D7C-4AD6-47B3-85BB-4F4056DFA01D}" type="pres">
      <dgm:prSet presAssocID="{7D3A2106-46DD-4885-ABAB-52D86453E49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9949D4E-3417-4424-A11D-49B751EF1B20}" type="pres">
      <dgm:prSet presAssocID="{31891ED6-7A13-4452-984A-13EA08B04811}" presName="childText" presStyleLbl="bgAcc1" presStyleIdx="1" presStyleCnt="5" custScaleX="207275" custScaleY="9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93E61-5BF1-4DD3-A289-19835C38CD55}" type="pres">
      <dgm:prSet presAssocID="{CBA44EF0-F8C8-456C-894E-F6633459D60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C1F4CD3-CCB2-4B16-AE72-75B6DE2A99E8}" type="pres">
      <dgm:prSet presAssocID="{AC2047A4-8AF4-4BC5-A3E3-75BCE317EF81}" presName="childText" presStyleLbl="bgAcc1" presStyleIdx="2" presStyleCnt="5" custScaleX="20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A251F-6EB8-405A-AB27-A6E1CCA3906B}" type="pres">
      <dgm:prSet presAssocID="{2BB8857B-7889-4476-B60C-00D7420E13A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BFECA801-33D3-4EE4-8472-D84C3B1400A6}" type="pres">
      <dgm:prSet presAssocID="{AA621E3A-7306-4762-A1A6-70448FDC67E3}" presName="childText" presStyleLbl="bgAcc1" presStyleIdx="3" presStyleCnt="5" custScaleX="20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9DDD5-C815-444D-A10B-9F4DE6CC3919}" type="pres">
      <dgm:prSet presAssocID="{FC63D41D-51FF-41ED-A60A-37FBBA2D166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0639915-7F0F-4C0A-874D-05EE376A10FB}" type="pres">
      <dgm:prSet presAssocID="{0450DB89-4CB9-44C0-BAB2-58E279184193}" presName="childText" presStyleLbl="bgAcc1" presStyleIdx="4" presStyleCnt="5" custScaleX="21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80F79-6CB7-49AE-8750-CC10DB572D52}" type="presOf" srcId="{AC2047A4-8AF4-4BC5-A3E3-75BCE317EF81}" destId="{FC1F4CD3-CCB2-4B16-AE72-75B6DE2A99E8}" srcOrd="0" destOrd="0" presId="urn:microsoft.com/office/officeart/2005/8/layout/hierarchy3"/>
    <dgm:cxn modelId="{32D8160C-4900-4832-A305-4ACD8924DB37}" type="presOf" srcId="{1ECC307F-7D1D-4F1B-9CEE-FB82EB0F5814}" destId="{5E4D8D38-9BC9-4629-9554-0D1AC0636B73}" srcOrd="0" destOrd="0" presId="urn:microsoft.com/office/officeart/2005/8/layout/hierarchy3"/>
    <dgm:cxn modelId="{BFF1F1E7-9B27-4D42-9818-FB65F1F8DBBB}" type="presOf" srcId="{1ECC307F-7D1D-4F1B-9CEE-FB82EB0F5814}" destId="{6C2E1086-EF4F-4AAE-8E45-712EBEB0CCCB}" srcOrd="1" destOrd="0" presId="urn:microsoft.com/office/officeart/2005/8/layout/hierarchy3"/>
    <dgm:cxn modelId="{C1D7AE02-56F1-48A6-ABE2-5CA0555F7731}" type="presOf" srcId="{0450DB89-4CB9-44C0-BAB2-58E279184193}" destId="{B0639915-7F0F-4C0A-874D-05EE376A10FB}" srcOrd="0" destOrd="0" presId="urn:microsoft.com/office/officeart/2005/8/layout/hierarchy3"/>
    <dgm:cxn modelId="{C3E4A4D3-36A7-4EE1-ADBC-2EA2E66751E9}" type="presOf" srcId="{CBA44EF0-F8C8-456C-894E-F6633459D60D}" destId="{31593E61-5BF1-4DD3-A289-19835C38CD55}" srcOrd="0" destOrd="0" presId="urn:microsoft.com/office/officeart/2005/8/layout/hierarchy3"/>
    <dgm:cxn modelId="{0ABC5063-D7EC-4C2D-86D8-C84F2A39B423}" type="presOf" srcId="{6929A3A2-5DD4-4829-BFE3-4BD15505569D}" destId="{C5177756-0797-4E1F-8844-D1468B61A3F1}" srcOrd="0" destOrd="0" presId="urn:microsoft.com/office/officeart/2005/8/layout/hierarchy3"/>
    <dgm:cxn modelId="{0B7AB031-F63D-4BA7-9DDC-ECDC5EACDEA6}" srcId="{1ECC307F-7D1D-4F1B-9CEE-FB82EB0F5814}" destId="{99EE0412-7648-4BDB-ADD5-DAC60D4EBC26}" srcOrd="0" destOrd="0" parTransId="{F4F20E5C-503D-43CA-9AA6-0A36122A635A}" sibTransId="{040C988D-EA32-4F37-A591-CF951B9DA62F}"/>
    <dgm:cxn modelId="{E7336D49-4E22-40E5-BDC5-FAE3E82B207F}" srcId="{1ECC307F-7D1D-4F1B-9CEE-FB82EB0F5814}" destId="{31891ED6-7A13-4452-984A-13EA08B04811}" srcOrd="1" destOrd="0" parTransId="{7D3A2106-46DD-4885-ABAB-52D86453E490}" sibTransId="{990123FB-52D4-41DE-B208-E6A5866D4F41}"/>
    <dgm:cxn modelId="{F73A61ED-4318-45D7-B826-6AE3195FB669}" type="presOf" srcId="{99EE0412-7648-4BDB-ADD5-DAC60D4EBC26}" destId="{E73E5CA6-4A28-4F98-AC71-4FD91D75192B}" srcOrd="0" destOrd="0" presId="urn:microsoft.com/office/officeart/2005/8/layout/hierarchy3"/>
    <dgm:cxn modelId="{3BC36429-46D5-46EA-9D5C-545C82909240}" type="presOf" srcId="{2BB8857B-7889-4476-B60C-00D7420E13A6}" destId="{57DA251F-6EB8-405A-AB27-A6E1CCA3906B}" srcOrd="0" destOrd="0" presId="urn:microsoft.com/office/officeart/2005/8/layout/hierarchy3"/>
    <dgm:cxn modelId="{34EA1A48-1ECC-466B-B399-8FBF250590C5}" type="presOf" srcId="{31891ED6-7A13-4452-984A-13EA08B04811}" destId="{A9949D4E-3417-4424-A11D-49B751EF1B20}" srcOrd="0" destOrd="0" presId="urn:microsoft.com/office/officeart/2005/8/layout/hierarchy3"/>
    <dgm:cxn modelId="{ACB0AE8E-B544-4D6B-9DC2-23F57FD98F36}" type="presOf" srcId="{AA621E3A-7306-4762-A1A6-70448FDC67E3}" destId="{BFECA801-33D3-4EE4-8472-D84C3B1400A6}" srcOrd="0" destOrd="0" presId="urn:microsoft.com/office/officeart/2005/8/layout/hierarchy3"/>
    <dgm:cxn modelId="{FA042368-5040-4D3A-9546-995A108CB429}" srcId="{1ECC307F-7D1D-4F1B-9CEE-FB82EB0F5814}" destId="{AA621E3A-7306-4762-A1A6-70448FDC67E3}" srcOrd="3" destOrd="0" parTransId="{2BB8857B-7889-4476-B60C-00D7420E13A6}" sibTransId="{B7C1B545-41B9-4157-8DC2-6E474E1EC79B}"/>
    <dgm:cxn modelId="{CBF52F4E-05C3-4A34-8625-192A28B4D5B2}" type="presOf" srcId="{FC63D41D-51FF-41ED-A60A-37FBBA2D166A}" destId="{24C9DDD5-C815-444D-A10B-9F4DE6CC3919}" srcOrd="0" destOrd="0" presId="urn:microsoft.com/office/officeart/2005/8/layout/hierarchy3"/>
    <dgm:cxn modelId="{5E6CBDFE-A40E-46E4-8DF8-89B99466FBBC}" type="presOf" srcId="{7D3A2106-46DD-4885-ABAB-52D86453E490}" destId="{DE2C5D7C-4AD6-47B3-85BB-4F4056DFA01D}" srcOrd="0" destOrd="0" presId="urn:microsoft.com/office/officeart/2005/8/layout/hierarchy3"/>
    <dgm:cxn modelId="{88B50693-C11F-4DFE-BF32-D46DD64DF19A}" type="presOf" srcId="{F4F20E5C-503D-43CA-9AA6-0A36122A635A}" destId="{25ECA8EE-25B3-4419-B6E9-B53CAD6A42A0}" srcOrd="0" destOrd="0" presId="urn:microsoft.com/office/officeart/2005/8/layout/hierarchy3"/>
    <dgm:cxn modelId="{2F1F2ACB-BC09-4EF7-B38B-508211DB87C8}" srcId="{1ECC307F-7D1D-4F1B-9CEE-FB82EB0F5814}" destId="{AC2047A4-8AF4-4BC5-A3E3-75BCE317EF81}" srcOrd="2" destOrd="0" parTransId="{CBA44EF0-F8C8-456C-894E-F6633459D60D}" sibTransId="{1CDF2916-47D0-405A-A6D2-5E79E8BC8E54}"/>
    <dgm:cxn modelId="{EF37E782-CD9B-4005-8AF9-CAAFC61B7107}" srcId="{6929A3A2-5DD4-4829-BFE3-4BD15505569D}" destId="{1ECC307F-7D1D-4F1B-9CEE-FB82EB0F5814}" srcOrd="0" destOrd="0" parTransId="{6A3AC6A5-E20B-45A7-85FB-F7410B693C03}" sibTransId="{484D9194-98AF-44FB-BA26-B15AC2B3D37C}"/>
    <dgm:cxn modelId="{47843E4C-5802-4B67-82F0-AF93838730EF}" srcId="{1ECC307F-7D1D-4F1B-9CEE-FB82EB0F5814}" destId="{0450DB89-4CB9-44C0-BAB2-58E279184193}" srcOrd="4" destOrd="0" parTransId="{FC63D41D-51FF-41ED-A60A-37FBBA2D166A}" sibTransId="{A25D733B-7F8A-4C0B-950A-62997D992C4A}"/>
    <dgm:cxn modelId="{9AA8108D-37BD-417C-93F7-2C6710FD759D}" type="presParOf" srcId="{C5177756-0797-4E1F-8844-D1468B61A3F1}" destId="{C08ADE3E-8F72-408F-8E36-9934CF638E5B}" srcOrd="0" destOrd="0" presId="urn:microsoft.com/office/officeart/2005/8/layout/hierarchy3"/>
    <dgm:cxn modelId="{45FD4B3B-C8BE-494A-860D-FFD8C2E5085E}" type="presParOf" srcId="{C08ADE3E-8F72-408F-8E36-9934CF638E5B}" destId="{F76107AB-B20A-4045-A714-FAA4169C3584}" srcOrd="0" destOrd="0" presId="urn:microsoft.com/office/officeart/2005/8/layout/hierarchy3"/>
    <dgm:cxn modelId="{F32F2BA1-41AC-408C-AA1F-19B8BEB4CCDC}" type="presParOf" srcId="{F76107AB-B20A-4045-A714-FAA4169C3584}" destId="{5E4D8D38-9BC9-4629-9554-0D1AC0636B73}" srcOrd="0" destOrd="0" presId="urn:microsoft.com/office/officeart/2005/8/layout/hierarchy3"/>
    <dgm:cxn modelId="{1610308E-9FD9-4504-B2F3-67CD6F3F45FE}" type="presParOf" srcId="{F76107AB-B20A-4045-A714-FAA4169C3584}" destId="{6C2E1086-EF4F-4AAE-8E45-712EBEB0CCCB}" srcOrd="1" destOrd="0" presId="urn:microsoft.com/office/officeart/2005/8/layout/hierarchy3"/>
    <dgm:cxn modelId="{B468DB55-0C67-4A27-AB51-88F2782D89F6}" type="presParOf" srcId="{C08ADE3E-8F72-408F-8E36-9934CF638E5B}" destId="{8343D3BD-E53B-488D-A42B-FD700F4B8E36}" srcOrd="1" destOrd="0" presId="urn:microsoft.com/office/officeart/2005/8/layout/hierarchy3"/>
    <dgm:cxn modelId="{29D14BCD-C192-42B7-B842-D90B9793C089}" type="presParOf" srcId="{8343D3BD-E53B-488D-A42B-FD700F4B8E36}" destId="{25ECA8EE-25B3-4419-B6E9-B53CAD6A42A0}" srcOrd="0" destOrd="0" presId="urn:microsoft.com/office/officeart/2005/8/layout/hierarchy3"/>
    <dgm:cxn modelId="{4CD1229E-0FF4-4119-B7D9-400D393C2F9F}" type="presParOf" srcId="{8343D3BD-E53B-488D-A42B-FD700F4B8E36}" destId="{E73E5CA6-4A28-4F98-AC71-4FD91D75192B}" srcOrd="1" destOrd="0" presId="urn:microsoft.com/office/officeart/2005/8/layout/hierarchy3"/>
    <dgm:cxn modelId="{64C61B90-B89B-4391-88A1-1BD1E6CA799F}" type="presParOf" srcId="{8343D3BD-E53B-488D-A42B-FD700F4B8E36}" destId="{DE2C5D7C-4AD6-47B3-85BB-4F4056DFA01D}" srcOrd="2" destOrd="0" presId="urn:microsoft.com/office/officeart/2005/8/layout/hierarchy3"/>
    <dgm:cxn modelId="{F4430334-EE64-491B-BDC9-73564F22221D}" type="presParOf" srcId="{8343D3BD-E53B-488D-A42B-FD700F4B8E36}" destId="{A9949D4E-3417-4424-A11D-49B751EF1B20}" srcOrd="3" destOrd="0" presId="urn:microsoft.com/office/officeart/2005/8/layout/hierarchy3"/>
    <dgm:cxn modelId="{C36F87BD-793C-42FE-8151-4D67413EEBF7}" type="presParOf" srcId="{8343D3BD-E53B-488D-A42B-FD700F4B8E36}" destId="{31593E61-5BF1-4DD3-A289-19835C38CD55}" srcOrd="4" destOrd="0" presId="urn:microsoft.com/office/officeart/2005/8/layout/hierarchy3"/>
    <dgm:cxn modelId="{12927933-94EF-41EF-9A2C-B8CE47513EA7}" type="presParOf" srcId="{8343D3BD-E53B-488D-A42B-FD700F4B8E36}" destId="{FC1F4CD3-CCB2-4B16-AE72-75B6DE2A99E8}" srcOrd="5" destOrd="0" presId="urn:microsoft.com/office/officeart/2005/8/layout/hierarchy3"/>
    <dgm:cxn modelId="{E9DD28E3-44E3-48E0-B686-09E7EA3B7F5C}" type="presParOf" srcId="{8343D3BD-E53B-488D-A42B-FD700F4B8E36}" destId="{57DA251F-6EB8-405A-AB27-A6E1CCA3906B}" srcOrd="6" destOrd="0" presId="urn:microsoft.com/office/officeart/2005/8/layout/hierarchy3"/>
    <dgm:cxn modelId="{A516319B-90FE-480D-9961-0813AFD892E8}" type="presParOf" srcId="{8343D3BD-E53B-488D-A42B-FD700F4B8E36}" destId="{BFECA801-33D3-4EE4-8472-D84C3B1400A6}" srcOrd="7" destOrd="0" presId="urn:microsoft.com/office/officeart/2005/8/layout/hierarchy3"/>
    <dgm:cxn modelId="{01731E0D-73AD-4A54-8CCC-B12761D84C3C}" type="presParOf" srcId="{8343D3BD-E53B-488D-A42B-FD700F4B8E36}" destId="{24C9DDD5-C815-444D-A10B-9F4DE6CC3919}" srcOrd="8" destOrd="0" presId="urn:microsoft.com/office/officeart/2005/8/layout/hierarchy3"/>
    <dgm:cxn modelId="{B8E0F0A8-A4D6-4C0D-872E-5BE045230EE1}" type="presParOf" srcId="{8343D3BD-E53B-488D-A42B-FD700F4B8E36}" destId="{B0639915-7F0F-4C0A-874D-05EE376A10F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B6E02-23D2-4E3C-9E66-1A3FBCF20951}">
      <dsp:nvSpPr>
        <dsp:cNvPr id="0" name=""/>
        <dsp:cNvSpPr/>
      </dsp:nvSpPr>
      <dsp:spPr>
        <a:xfrm>
          <a:off x="2149821" y="599594"/>
          <a:ext cx="736104" cy="1999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122" y="0"/>
              </a:lnTo>
              <a:lnTo>
                <a:pt x="521122" y="1999875"/>
              </a:lnTo>
              <a:lnTo>
                <a:pt x="736104" y="199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7D8A5-2DFC-478D-9B6A-DDEF1E243118}">
      <dsp:nvSpPr>
        <dsp:cNvPr id="0" name=""/>
        <dsp:cNvSpPr/>
      </dsp:nvSpPr>
      <dsp:spPr>
        <a:xfrm>
          <a:off x="2149821" y="599594"/>
          <a:ext cx="748143" cy="95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161" y="0"/>
              </a:lnTo>
              <a:lnTo>
                <a:pt x="533161" y="955014"/>
              </a:lnTo>
              <a:lnTo>
                <a:pt x="748143" y="955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499A-7C30-4877-B468-A7D3545132B3}">
      <dsp:nvSpPr>
        <dsp:cNvPr id="0" name=""/>
        <dsp:cNvSpPr/>
      </dsp:nvSpPr>
      <dsp:spPr>
        <a:xfrm>
          <a:off x="2149821" y="553874"/>
          <a:ext cx="861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284" y="45720"/>
              </a:lnTo>
              <a:lnTo>
                <a:pt x="646284" y="61433"/>
              </a:lnTo>
              <a:lnTo>
                <a:pt x="861266" y="61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32F3D-3558-4ADC-91A1-2095F8F43CA2}">
      <dsp:nvSpPr>
        <dsp:cNvPr id="0" name=""/>
        <dsp:cNvSpPr/>
      </dsp:nvSpPr>
      <dsp:spPr>
        <a:xfrm>
          <a:off x="0" y="271746"/>
          <a:ext cx="2149821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1746"/>
        <a:ext cx="2149821" cy="655695"/>
      </dsp:txXfrm>
    </dsp:sp>
    <dsp:sp modelId="{1B4814B8-8A0D-424E-824C-1858E9471024}">
      <dsp:nvSpPr>
        <dsp:cNvPr id="0" name=""/>
        <dsp:cNvSpPr/>
      </dsp:nvSpPr>
      <dsp:spPr>
        <a:xfrm>
          <a:off x="3011088" y="287459"/>
          <a:ext cx="2073438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Психология </a:t>
          </a:r>
          <a:endParaRPr lang="ru-RU" sz="1900" kern="1200" dirty="0"/>
        </a:p>
      </dsp:txBody>
      <dsp:txXfrm>
        <a:off x="3011088" y="287459"/>
        <a:ext cx="2073438" cy="655695"/>
      </dsp:txXfrm>
    </dsp:sp>
    <dsp:sp modelId="{0213A252-4679-40E0-8B0D-3D62B50BBE43}">
      <dsp:nvSpPr>
        <dsp:cNvPr id="0" name=""/>
        <dsp:cNvSpPr/>
      </dsp:nvSpPr>
      <dsp:spPr>
        <a:xfrm>
          <a:off x="2897965" y="1226760"/>
          <a:ext cx="2149821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Социология</a:t>
          </a:r>
          <a:endParaRPr lang="ru-RU" sz="1900" kern="1200" dirty="0"/>
        </a:p>
      </dsp:txBody>
      <dsp:txXfrm>
        <a:off x="2897965" y="1226760"/>
        <a:ext cx="2149821" cy="655695"/>
      </dsp:txXfrm>
    </dsp:sp>
    <dsp:sp modelId="{21122BD9-8BDB-45DE-9F7C-317E064FDAD1}">
      <dsp:nvSpPr>
        <dsp:cNvPr id="0" name=""/>
        <dsp:cNvSpPr/>
      </dsp:nvSpPr>
      <dsp:spPr>
        <a:xfrm>
          <a:off x="2885926" y="2271622"/>
          <a:ext cx="2149821" cy="655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Психометрия и </a:t>
          </a:r>
          <a:r>
            <a:rPr lang="ru-RU" sz="1900" kern="1200" dirty="0" err="1" smtClean="0"/>
            <a:t>др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2885926" y="2271622"/>
        <a:ext cx="2149821" cy="655695"/>
      </dsp:txXfrm>
    </dsp:sp>
    <dsp:sp modelId="{3CD16153-DA93-4DB2-93D2-7722BFBC06A5}">
      <dsp:nvSpPr>
        <dsp:cNvPr id="0" name=""/>
        <dsp:cNvSpPr/>
      </dsp:nvSpPr>
      <dsp:spPr>
        <a:xfrm>
          <a:off x="0" y="1100517"/>
          <a:ext cx="2156722" cy="2014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основных отраслей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конфликтологии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- Политическая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- Юридическая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конфликтология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и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др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00517"/>
        <a:ext cx="2156722" cy="201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8D38-9BC9-4629-9554-0D1AC0636B73}">
      <dsp:nvSpPr>
        <dsp:cNvPr id="0" name=""/>
        <dsp:cNvSpPr/>
      </dsp:nvSpPr>
      <dsp:spPr>
        <a:xfrm>
          <a:off x="1308381" y="49626"/>
          <a:ext cx="3315519" cy="71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329422" y="70667"/>
        <a:ext cx="3273437" cy="676299"/>
      </dsp:txXfrm>
    </dsp:sp>
    <dsp:sp modelId="{25ECA8EE-25B3-4419-B6E9-B53CAD6A42A0}">
      <dsp:nvSpPr>
        <dsp:cNvPr id="0" name=""/>
        <dsp:cNvSpPr/>
      </dsp:nvSpPr>
      <dsp:spPr>
        <a:xfrm>
          <a:off x="1639933" y="768008"/>
          <a:ext cx="307902" cy="491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81"/>
              </a:lnTo>
              <a:lnTo>
                <a:pt x="307902" y="49148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5CA6-4A28-4F98-AC71-4FD91D75192B}">
      <dsp:nvSpPr>
        <dsp:cNvPr id="0" name=""/>
        <dsp:cNvSpPr/>
      </dsp:nvSpPr>
      <dsp:spPr>
        <a:xfrm>
          <a:off x="1947836" y="900298"/>
          <a:ext cx="2321258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921339"/>
        <a:ext cx="2279176" cy="676299"/>
      </dsp:txXfrm>
    </dsp:sp>
    <dsp:sp modelId="{DE2C5D7C-4AD6-47B3-85BB-4F4056DFA01D}">
      <dsp:nvSpPr>
        <dsp:cNvPr id="0" name=""/>
        <dsp:cNvSpPr/>
      </dsp:nvSpPr>
      <dsp:spPr>
        <a:xfrm>
          <a:off x="1639933" y="768008"/>
          <a:ext cx="307902" cy="1365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662"/>
              </a:lnTo>
              <a:lnTo>
                <a:pt x="307902" y="13656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49D4E-3417-4424-A11D-49B751EF1B20}">
      <dsp:nvSpPr>
        <dsp:cNvPr id="0" name=""/>
        <dsp:cNvSpPr/>
      </dsp:nvSpPr>
      <dsp:spPr>
        <a:xfrm>
          <a:off x="1947836" y="1798275"/>
          <a:ext cx="2382441" cy="670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1967483" y="1817922"/>
        <a:ext cx="2343147" cy="631495"/>
      </dsp:txXfrm>
    </dsp:sp>
    <dsp:sp modelId="{31593E61-5BF1-4DD3-A289-19835C38CD55}">
      <dsp:nvSpPr>
        <dsp:cNvPr id="0" name=""/>
        <dsp:cNvSpPr/>
      </dsp:nvSpPr>
      <dsp:spPr>
        <a:xfrm>
          <a:off x="1639933" y="768008"/>
          <a:ext cx="307902" cy="223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843"/>
              </a:lnTo>
              <a:lnTo>
                <a:pt x="307902" y="22398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F4CD3-CCB2-4B16-AE72-75B6DE2A99E8}">
      <dsp:nvSpPr>
        <dsp:cNvPr id="0" name=""/>
        <dsp:cNvSpPr/>
      </dsp:nvSpPr>
      <dsp:spPr>
        <a:xfrm>
          <a:off x="1947836" y="2648660"/>
          <a:ext cx="2390809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2669701"/>
        <a:ext cx="2348727" cy="676299"/>
      </dsp:txXfrm>
    </dsp:sp>
    <dsp:sp modelId="{57DA251F-6EB8-405A-AB27-A6E1CCA3906B}">
      <dsp:nvSpPr>
        <dsp:cNvPr id="0" name=""/>
        <dsp:cNvSpPr/>
      </dsp:nvSpPr>
      <dsp:spPr>
        <a:xfrm>
          <a:off x="1639933" y="768008"/>
          <a:ext cx="307902" cy="313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820"/>
              </a:lnTo>
              <a:lnTo>
                <a:pt x="307902" y="313782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CA801-33D3-4EE4-8472-D84C3B1400A6}">
      <dsp:nvSpPr>
        <dsp:cNvPr id="0" name=""/>
        <dsp:cNvSpPr/>
      </dsp:nvSpPr>
      <dsp:spPr>
        <a:xfrm>
          <a:off x="1947836" y="3546637"/>
          <a:ext cx="2367373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3567678"/>
        <a:ext cx="2325291" cy="676299"/>
      </dsp:txXfrm>
    </dsp:sp>
    <dsp:sp modelId="{24C9DDD5-C815-444D-A10B-9F4DE6CC3919}">
      <dsp:nvSpPr>
        <dsp:cNvPr id="0" name=""/>
        <dsp:cNvSpPr/>
      </dsp:nvSpPr>
      <dsp:spPr>
        <a:xfrm>
          <a:off x="1639933" y="768008"/>
          <a:ext cx="307902" cy="403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798"/>
              </a:lnTo>
              <a:lnTo>
                <a:pt x="307902" y="4035798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9915-7F0F-4C0A-874D-05EE376A10FB}">
      <dsp:nvSpPr>
        <dsp:cNvPr id="0" name=""/>
        <dsp:cNvSpPr/>
      </dsp:nvSpPr>
      <dsp:spPr>
        <a:xfrm>
          <a:off x="1947836" y="4444615"/>
          <a:ext cx="2462015" cy="71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1968877" y="4465656"/>
        <a:ext cx="2419933" cy="67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4DA2-E305-4E31-AA22-FAD2AC07D1FF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8C6-12D6-43C1-B81F-78E9980AD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8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Междисциплинарный теоретико-прикладной характер конфликтологии, как науки, предполагает анализ и разработку способов предотвращения и разрешения конфликтов. Таким образом, существует необходимость увеличить число прикладных исследований, за счет привлечения современных высокоэффективных технологий междисциплинарной направленности. Основным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критерием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надежности результатов исследования является их прикладной характер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междисциплинарность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Где привлечение новых технологий, следует рассматривать как инструмент повышения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надежности. Технология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основным методом психометрии и может успешно применяться в различных науках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7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Модель</a:t>
            </a:r>
            <a:r>
              <a:rPr lang="ru-RU" baseline="0" dirty="0" smtClean="0"/>
              <a:t> Шварца в разрешении конфликтов отражает эволюционный подход: от простого к сложному: от игнорирования конфликта до высокоинтеллектуальных, профессиональных способов его разрешения. Соответственно, наличие профильного образования теоретически можно рассматривать как ограничивающих фактор в выборе способов, что и послужило начальной гипотезой нашего </a:t>
            </a:r>
            <a:r>
              <a:rPr lang="ru-RU" baseline="0" dirty="0" err="1" smtClean="0"/>
              <a:t>иследования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0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выглядит</a:t>
            </a:r>
            <a:r>
              <a:rPr lang="ru-RU" baseline="0" dirty="0" smtClean="0"/>
              <a:t> р</a:t>
            </a:r>
            <a:r>
              <a:rPr lang="ru-RU" dirty="0" smtClean="0"/>
              <a:t>азвернутая модель Шварца, которая была</a:t>
            </a:r>
            <a:r>
              <a:rPr lang="ru-RU" baseline="0" dirty="0" smtClean="0"/>
              <a:t> заложена в основу </a:t>
            </a:r>
            <a:r>
              <a:rPr lang="ru-RU" dirty="0" smtClean="0"/>
              <a:t> опросника, на базе технологии виброизображения. Мы видим линейно-оппозиционное расположение способов разрешения конфликта</a:t>
            </a:r>
            <a:r>
              <a:rPr lang="ru-RU" baseline="0" dirty="0" smtClean="0"/>
              <a:t>, как в парах, так и между парами (привожу пример).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4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оказалось, лица с профильным образованием «медиатор»  или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отдают предпочтение профессиональным способам разрешения конфликтов: частичному консенсусу (77,79%),  консенсусу полному (66,16%) и фактическому компромиссу (66,07%).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Бегство из конфликтной ситуации или устранение противника считают  недопустимым в деятельности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конфликтолога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медиатора.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8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профиля множественного интеллекта выявил отличия между группой 1 и группой 2. Максимальные отличия были получены в отношении вербально-лингвистического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внутриличностного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межличностного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типов МИ. В группе успешных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конфликтологов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медиаторов были получены высокие значения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внутриличностному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69%), подвижническому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=64,91%) и вербально-лингвистическому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=62%) типам 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неожиданными оказались результаты в отношении межличностного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типа МИ в группе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конфликтологов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медиаторов.  Означают ли полученные данные, что умение свободно изъясняться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коммуникабельность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вовсе не должны быть связанными? Следует ли рассматривать умение промолчать и выслушать собеседника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как важную составляющую процесса медиации?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4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Устранение физическое, устранение социальное. Подчинение одного другому: прямая угроза (ПУ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</a:t>
            </a:r>
            <a:r>
              <a:rPr lang="ru-RU" dirty="0" smtClean="0"/>
              <a:t> </a:t>
            </a:r>
            <a:r>
              <a:rPr lang="ru-RU" dirty="0" smtClean="0"/>
              <a:t>Как оказалось профиль образования существенным образом не влияет на выбор способов разрешения конфликтов.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8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Разностный профиль отражает конфликт желаемого и действительного. Соответственно, совпадение параметров сознательного и бессознательного (от</a:t>
            </a:r>
            <a:r>
              <a:rPr lang="ru-RU" baseline="0" dirty="0" smtClean="0"/>
              <a:t> 0 до </a:t>
            </a:r>
            <a:r>
              <a:rPr lang="ru-RU" baseline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± 20) </a:t>
            </a:r>
            <a:r>
              <a:rPr lang="ru-RU" dirty="0" smtClean="0"/>
              <a:t>свидетельствует об отсутствии такого конфликта.</a:t>
            </a:r>
            <a:r>
              <a:rPr lang="ru-RU" baseline="0" dirty="0" smtClean="0"/>
              <a:t> </a:t>
            </a:r>
            <a:r>
              <a:rPr lang="ru-RU" dirty="0" smtClean="0"/>
              <a:t>В этом примере мы видим, что при достаточно агрессивном общем профиле, человек предпочитает </a:t>
            </a:r>
            <a:r>
              <a:rPr lang="ru-RU" baseline="0" dirty="0" smtClean="0"/>
              <a:t>воспользоваться бегством (БФ), а в трудно-разрешимых подчинить, но не убивать соперника.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8C6-12D6-43C1-B81F-78E9980AD5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4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6778"/>
            <a:ext cx="11760629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833" y="1600201"/>
            <a:ext cx="10584567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011625" y="2276872"/>
            <a:ext cx="10584567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94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66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D51B-DFA1-4125-A926-F14E609A5B6E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97D7-AD09-4B61-A484-EF9258098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1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3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2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74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2" y="4829908"/>
            <a:ext cx="2899880" cy="16881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73" y="278452"/>
            <a:ext cx="2209576" cy="1102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1957754"/>
            <a:ext cx="11195539" cy="9541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ТЕХНОЛОГИИ ВИБРОИЗОБРАЖЕНИЯ В КОНФЛИКТОЛОГИИ И МЕДИАЦИИ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4921" y="272715"/>
            <a:ext cx="7035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i="1" dirty="0"/>
              <a:t> 3-я Международная научно-техническая конференция «Современная психофизиология. Технология </a:t>
            </a:r>
            <a:r>
              <a:rPr lang="ru-RU" sz="1600" b="1" i="1" dirty="0" err="1"/>
              <a:t>виброизображения</a:t>
            </a:r>
            <a:r>
              <a:rPr lang="ru-RU" sz="1600" b="1" i="1" dirty="0"/>
              <a:t> (</a:t>
            </a:r>
            <a:r>
              <a:rPr lang="ru-RU" sz="1600" b="1" i="1" dirty="0" err="1"/>
              <a:t>Vibraimage</a:t>
            </a:r>
            <a:r>
              <a:rPr lang="ru-RU" sz="1600" b="1" i="1" dirty="0"/>
              <a:t>)»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82416" y="3721912"/>
            <a:ext cx="5474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Николаенко </a:t>
            </a:r>
            <a:r>
              <a:rPr lang="ru-RU" sz="2400" dirty="0" smtClean="0"/>
              <a:t>Я.Н.</a:t>
            </a:r>
            <a:r>
              <a:rPr lang="ru-RU" sz="2400" dirty="0" smtClean="0"/>
              <a:t>  </a:t>
            </a:r>
          </a:p>
          <a:p>
            <a:pPr algn="ctr"/>
            <a:r>
              <a:rPr lang="ru-RU" sz="2400" dirty="0" err="1"/>
              <a:t>Зазулин</a:t>
            </a:r>
            <a:r>
              <a:rPr lang="ru-RU" sz="2400" dirty="0"/>
              <a:t> Г.В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45" y="184521"/>
            <a:ext cx="2201091" cy="13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49564"/>
              </p:ext>
            </p:extLst>
          </p:nvPr>
        </p:nvGraphicFramePr>
        <p:xfrm>
          <a:off x="377337" y="1352183"/>
          <a:ext cx="5531094" cy="387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xmlns="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309250"/>
              </p:ext>
            </p:extLst>
          </p:nvPr>
        </p:nvGraphicFramePr>
        <p:xfrm>
          <a:off x="5905865" y="1438641"/>
          <a:ext cx="6051673" cy="420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445" y="5240215"/>
            <a:ext cx="797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YN</a:t>
            </a:r>
            <a:r>
              <a:rPr lang="en-US" dirty="0" smtClean="0"/>
              <a:t> – </a:t>
            </a:r>
            <a:r>
              <a:rPr lang="ru-RU" dirty="0" smtClean="0"/>
              <a:t>профиль сознательных ответов</a:t>
            </a:r>
            <a:endParaRPr lang="en-US" dirty="0" smtClean="0"/>
          </a:p>
          <a:p>
            <a:r>
              <a:rPr lang="en-US" b="1" dirty="0" smtClean="0"/>
              <a:t>IE</a:t>
            </a:r>
            <a:r>
              <a:rPr lang="en-US" dirty="0" smtClean="0"/>
              <a:t> – </a:t>
            </a:r>
            <a:r>
              <a:rPr lang="ru-RU" dirty="0" smtClean="0"/>
              <a:t>профиль бессознательной (психофизиологической) </a:t>
            </a:r>
            <a:r>
              <a:rPr lang="ru-RU" dirty="0" smtClean="0"/>
              <a:t>реакции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7538" y="260664"/>
            <a:ext cx="1109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 интерпретации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профиля сознательных ответов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YN)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бессознательной реакции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(IE)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частный случай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(продолжение)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4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1" y="484094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разностного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профиля: частный случай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077" y="5228492"/>
            <a:ext cx="735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</a:t>
            </a:r>
            <a:r>
              <a:rPr lang="ru-RU" dirty="0"/>
              <a:t>0 до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±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 = совпадение желаемого и действительного</a:t>
            </a:r>
            <a:endParaRPr lang="ru-RU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xmlns="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03072"/>
              </p:ext>
            </p:extLst>
          </p:nvPr>
        </p:nvGraphicFramePr>
        <p:xfrm>
          <a:off x="750277" y="1641230"/>
          <a:ext cx="10667999" cy="338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6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341" y="1272988"/>
            <a:ext cx="995082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Профиль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влияет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выбор способов разрешения конфликтов.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ица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профильным образованием «медиатор»  или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отдают предпочтение профессиональным способам разрешения конфликтов: частичному консенсусу (77,79%),  консенсусу полному (66,16%) и фактическому компромиссу (66,07%),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Бегство из конфликтной ситуации или устранение противника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наименее допустимые способы разрешения конфликта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конфликтологами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медиаторами.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Наиболее высокие значения,  в группе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конфликтологов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медиаторов,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были получены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отношении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внутриличностного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= 69%),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подвижнического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=64,91%)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вербально-лингвистического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VL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=62%)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типов 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8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1704" y="1412776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B0F0"/>
              </a:solidFill>
            </a:endParaRPr>
          </a:p>
          <a:p>
            <a:pPr algn="ctr"/>
            <a:r>
              <a:rPr lang="ru-RU" alt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Николаенко Яна Николаевна, </a:t>
            </a:r>
          </a:p>
          <a:p>
            <a:pPr algn="ctr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</a:t>
            </a:r>
          </a:p>
          <a:p>
            <a:pPr algn="ctr"/>
            <a:r>
              <a:rPr lang="en-US" altLang="ru-RU" sz="4000" b="1" dirty="0">
                <a:solidFill>
                  <a:schemeClr val="accent2"/>
                </a:solidFill>
              </a:rPr>
              <a:t> </a:t>
            </a:r>
            <a:r>
              <a:rPr lang="en-US" altLang="ru-RU" sz="2800" dirty="0">
                <a:solidFill>
                  <a:srgbClr val="00B0F0"/>
                </a:solidFill>
              </a:rPr>
              <a:t>  </a:t>
            </a:r>
          </a:p>
          <a:p>
            <a:pPr algn="ctr"/>
            <a:r>
              <a:rPr lang="en-US" altLang="ru-RU" sz="2800" b="1" dirty="0">
                <a:solidFill>
                  <a:srgbClr val="00B0F0"/>
                </a:solidFill>
              </a:rPr>
              <a:t>  </a:t>
            </a:r>
            <a:r>
              <a:rPr lang="en-US" altLang="ru-RU" sz="3200" b="1" dirty="0">
                <a:solidFill>
                  <a:srgbClr val="00B0F0"/>
                </a:solidFill>
              </a:rPr>
              <a:t>www.psymaker.com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8" y="477982"/>
            <a:ext cx="1866927" cy="9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815" y="259921"/>
            <a:ext cx="2039144" cy="12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207818"/>
            <a:ext cx="11107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междисциплинарности в развитии современной конфликтологии: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30" y="1101436"/>
            <a:ext cx="54122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«Изучение любых видов конфликтов не должно ограничиваться рамками одной науки, но должны обязательно использовать подходы,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методики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имеющиеся по данной проблеме в нескольких отраслях конфликтологии», ст. 101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«Жизнь человека, его поведение в конфликтах определяется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бессознательным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подсознанием в той же, если не в большей степени, чем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сознанием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ст. 104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				    А.Я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Анцупов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С.Л.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Прошанов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2013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4646204"/>
              </p:ext>
            </p:extLst>
          </p:nvPr>
        </p:nvGraphicFramePr>
        <p:xfrm>
          <a:off x="6469206" y="1101436"/>
          <a:ext cx="5486399" cy="386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 rot="5400000">
            <a:off x="8994197" y="3414451"/>
            <a:ext cx="436418" cy="33510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36872" y="5268191"/>
            <a:ext cx="395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Эволюционная модель способов разрешения конфликтов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Шварца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множественного интеллекта Г.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Гарднера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8489" y="4461196"/>
            <a:ext cx="2389066" cy="491771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dirty="0" smtClean="0"/>
              <a:t>Разные подходы - разные модели и методы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3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894" y="557682"/>
            <a:ext cx="93591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Объект исследования: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Выборка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граждане России, 1158 человек, представители различных профессий;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Выборка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граждане России, 20 успешных студентов старших курсов, с профильным образованием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а так -  специалисты-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имеющие практический опыт в сфере медиации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Методы: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Оценка способов разрешения конфликтов осуществлялась на базе программного обеспечения (ПО)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PsyAccent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9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158" y="504091"/>
            <a:ext cx="1043215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основа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исследования: эволюционный подход к типологии способов разрешения конфликтов Герхарда Шварца.</a:t>
            </a: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исследования: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определение возможности применения объективных методов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выявление профессионально важных качеств успешного медиатора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Гипотеза исследования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лица с профильным образованием «медиатор» или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отдадут предпочтение профессиональным способам разрешения конфликтов: делегированию полномочий, компромиссу, консенсусу. Существует связь между определенными типами множественного интеллекта (МИ), успешным овладением профессией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конфликтолог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медиатор) и выбором способов разрешения конфликтов.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6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061" y="157407"/>
            <a:ext cx="902677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разрешения конфликтов по Г. Шварцу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0274240"/>
              </p:ext>
            </p:extLst>
          </p:nvPr>
        </p:nvGraphicFramePr>
        <p:xfrm>
          <a:off x="1453661" y="1383323"/>
          <a:ext cx="5884985" cy="516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7939" y="1582616"/>
            <a:ext cx="118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онсенсус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16" y="2497016"/>
            <a:ext cx="142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омпромисс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58308" y="3176954"/>
            <a:ext cx="176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Делегирование </a:t>
            </a:r>
          </a:p>
          <a:p>
            <a:r>
              <a:rPr lang="ru-RU" dirty="0" smtClean="0"/>
              <a:t>полномочий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185138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Подчинение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4154" y="5099539"/>
            <a:ext cx="14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Уничтожение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68615" y="6013938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Бегство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286001" y="1547446"/>
            <a:ext cx="0" cy="5017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908" y="1502688"/>
            <a:ext cx="193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 РАЗВИТИЕ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7" y="1548766"/>
            <a:ext cx="5111260" cy="26834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51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87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Развернутая эволюционно-оппозиционная модель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разрешения конфликтов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Шварцу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" y="1266093"/>
            <a:ext cx="11726954" cy="47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Профиль способов разрешения конфликтов, по Г. Шварцу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5" y="1165452"/>
            <a:ext cx="9789458" cy="36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7821" y="5033720"/>
            <a:ext cx="9333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Бегство </a:t>
            </a:r>
            <a:r>
              <a:rPr lang="ru-RU" dirty="0"/>
              <a:t>физическое (БФ); </a:t>
            </a:r>
            <a:r>
              <a:rPr lang="ru-RU" dirty="0" smtClean="0"/>
              <a:t>Бегство </a:t>
            </a:r>
            <a:r>
              <a:rPr lang="ru-RU" dirty="0"/>
              <a:t>социальное (БС); </a:t>
            </a:r>
            <a:r>
              <a:rPr lang="ru-RU" dirty="0" smtClean="0"/>
              <a:t>Устранение </a:t>
            </a:r>
            <a:r>
              <a:rPr lang="ru-RU" dirty="0"/>
              <a:t>противника физическое (УФ); </a:t>
            </a:r>
            <a:r>
              <a:rPr lang="ru-RU" dirty="0" smtClean="0"/>
              <a:t>Устранение </a:t>
            </a:r>
            <a:r>
              <a:rPr lang="ru-RU" dirty="0"/>
              <a:t>противника социальное (УС); </a:t>
            </a:r>
            <a:r>
              <a:rPr lang="ru-RU" dirty="0" smtClean="0"/>
              <a:t>Подчинение </a:t>
            </a:r>
            <a:r>
              <a:rPr lang="ru-RU" dirty="0"/>
              <a:t>одного другому: прямая угроза (ПУ); </a:t>
            </a:r>
            <a:r>
              <a:rPr lang="ru-RU" dirty="0" smtClean="0"/>
              <a:t>Подчинение </a:t>
            </a:r>
            <a:r>
              <a:rPr lang="ru-RU" dirty="0"/>
              <a:t>одного другому: психологическое давление (ПП); </a:t>
            </a:r>
            <a:r>
              <a:rPr lang="ru-RU" dirty="0" smtClean="0"/>
              <a:t>Делегирование </a:t>
            </a:r>
            <a:r>
              <a:rPr lang="ru-RU" dirty="0"/>
              <a:t>полномочий: внутренний уровень (ДВ); </a:t>
            </a:r>
            <a:r>
              <a:rPr lang="ru-RU" dirty="0" smtClean="0"/>
              <a:t>Делегирование </a:t>
            </a:r>
            <a:r>
              <a:rPr lang="ru-RU" dirty="0"/>
              <a:t>полномочий: уровень эксперта (ДЭ); </a:t>
            </a:r>
            <a:r>
              <a:rPr lang="ru-RU" dirty="0" smtClean="0"/>
              <a:t>Компромисс </a:t>
            </a:r>
            <a:r>
              <a:rPr lang="ru-RU" dirty="0"/>
              <a:t>формальный (КР); </a:t>
            </a:r>
            <a:r>
              <a:rPr lang="ru-RU" dirty="0" smtClean="0"/>
              <a:t>Компромисс </a:t>
            </a:r>
            <a:r>
              <a:rPr lang="ru-RU" dirty="0"/>
              <a:t>фактический (КФ); </a:t>
            </a:r>
            <a:r>
              <a:rPr lang="ru-RU" dirty="0" smtClean="0"/>
              <a:t>Консенсус </a:t>
            </a:r>
            <a:r>
              <a:rPr lang="ru-RU" dirty="0"/>
              <a:t>частичный (КЧ); </a:t>
            </a:r>
            <a:r>
              <a:rPr lang="ru-RU" dirty="0" smtClean="0"/>
              <a:t>Консенсус </a:t>
            </a:r>
            <a:r>
              <a:rPr lang="ru-RU" dirty="0"/>
              <a:t>полный (КП).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6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29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Профиль множественного интеллекта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ВибраМИ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4" y="925685"/>
            <a:ext cx="10587085" cy="43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3244" y="5271153"/>
            <a:ext cx="10587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Условные обозначения: группа 1 –  представители различных профессий; группа 2 – </a:t>
            </a:r>
            <a:r>
              <a:rPr lang="ru-RU" dirty="0" err="1"/>
              <a:t>конфликтологи</a:t>
            </a:r>
            <a:r>
              <a:rPr lang="ru-RU" dirty="0"/>
              <a:t> и медиаторы. Обозначения типов множественного интеллекта: </a:t>
            </a:r>
            <a:r>
              <a:rPr lang="en-US" dirty="0"/>
              <a:t>IA </a:t>
            </a:r>
            <a:r>
              <a:rPr lang="ru-RU" dirty="0"/>
              <a:t>– </a:t>
            </a:r>
            <a:r>
              <a:rPr lang="ru-RU" dirty="0" err="1"/>
              <a:t>внутриличностный</a:t>
            </a:r>
            <a:r>
              <a:rPr lang="ru-RU" dirty="0"/>
              <a:t>, </a:t>
            </a:r>
            <a:r>
              <a:rPr lang="en-US" dirty="0"/>
              <a:t>ET </a:t>
            </a:r>
            <a:r>
              <a:rPr lang="ru-RU" dirty="0"/>
              <a:t>– философский, </a:t>
            </a:r>
            <a:r>
              <a:rPr lang="en-US" dirty="0"/>
              <a:t>LM</a:t>
            </a:r>
            <a:r>
              <a:rPr lang="ru-RU" dirty="0"/>
              <a:t> – логико-математический, </a:t>
            </a:r>
            <a:r>
              <a:rPr lang="en-US" dirty="0"/>
              <a:t>BM</a:t>
            </a:r>
            <a:r>
              <a:rPr lang="ru-RU" dirty="0"/>
              <a:t> – бизнес-коммерческий, </a:t>
            </a:r>
            <a:r>
              <a:rPr lang="en-US" dirty="0"/>
              <a:t>VS</a:t>
            </a:r>
            <a:r>
              <a:rPr lang="ru-RU" dirty="0"/>
              <a:t> – визуально-пространственный, </a:t>
            </a:r>
            <a:r>
              <a:rPr lang="en-US" dirty="0"/>
              <a:t>NL</a:t>
            </a:r>
            <a:r>
              <a:rPr lang="ru-RU" dirty="0"/>
              <a:t> – природный, </a:t>
            </a:r>
            <a:r>
              <a:rPr lang="en-US" dirty="0"/>
              <a:t>BK</a:t>
            </a:r>
            <a:r>
              <a:rPr lang="ru-RU" dirty="0"/>
              <a:t> – моторно-двигательный, </a:t>
            </a:r>
            <a:r>
              <a:rPr lang="en-US" dirty="0"/>
              <a:t>MR</a:t>
            </a:r>
            <a:r>
              <a:rPr lang="ru-RU" dirty="0"/>
              <a:t> – музыкально-ритмический, </a:t>
            </a:r>
            <a:r>
              <a:rPr lang="en-US" dirty="0"/>
              <a:t>AS</a:t>
            </a:r>
            <a:r>
              <a:rPr lang="ru-RU" dirty="0"/>
              <a:t> – подвижнический, </a:t>
            </a:r>
            <a:r>
              <a:rPr lang="en-US" dirty="0"/>
              <a:t>VL</a:t>
            </a:r>
            <a:r>
              <a:rPr lang="ru-RU" dirty="0"/>
              <a:t> – вербально-лингвистический, </a:t>
            </a:r>
            <a:r>
              <a:rPr lang="en-US" dirty="0"/>
              <a:t>CR</a:t>
            </a:r>
            <a:r>
              <a:rPr lang="ru-RU" dirty="0"/>
              <a:t> – творческий, </a:t>
            </a:r>
            <a:r>
              <a:rPr lang="en-US" dirty="0"/>
              <a:t>IE</a:t>
            </a:r>
            <a:r>
              <a:rPr lang="ru-RU" dirty="0"/>
              <a:t> – межличностный типы 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47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0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общего профиля: частный случай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34739"/>
              </p:ext>
            </p:extLst>
          </p:nvPr>
        </p:nvGraphicFramePr>
        <p:xfrm>
          <a:off x="6107724" y="1078527"/>
          <a:ext cx="5392615" cy="5519082"/>
        </p:xfrm>
        <a:graphic>
          <a:graphicData uri="http://schemas.openxmlformats.org/drawingml/2006/table">
            <a:tbl>
              <a:tblPr/>
              <a:tblGrid>
                <a:gridCol w="423303">
                  <a:extLst>
                    <a:ext uri="{9D8B030D-6E8A-4147-A177-3AD203B41FA5}">
                      <a16:colId xmlns:a16="http://schemas.microsoft.com/office/drawing/2014/main" xmlns="" val="2462595807"/>
                    </a:ext>
                  </a:extLst>
                </a:gridCol>
                <a:gridCol w="350421">
                  <a:extLst>
                    <a:ext uri="{9D8B030D-6E8A-4147-A177-3AD203B41FA5}">
                      <a16:colId xmlns:a16="http://schemas.microsoft.com/office/drawing/2014/main" xmlns="" val="3716749827"/>
                    </a:ext>
                  </a:extLst>
                </a:gridCol>
                <a:gridCol w="375138">
                  <a:extLst>
                    <a:ext uri="{9D8B030D-6E8A-4147-A177-3AD203B41FA5}">
                      <a16:colId xmlns:a16="http://schemas.microsoft.com/office/drawing/2014/main" xmlns="" val="1228729736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xmlns="" val="2138237231"/>
                    </a:ext>
                  </a:extLst>
                </a:gridCol>
              </a:tblGrid>
              <a:tr h="415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Способы разрешения конфликта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344697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Уничтожение противника физическое (УФ)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2136747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Уничтожение противника социальное (УС)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6093150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одного другому: прямая угроза (ПУ)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057560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Консенсус частичный (КЧ)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7332807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Компромисс фактический (КФ)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293798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физическое (БФ)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679889"/>
                  </a:ext>
                </a:extLst>
              </a:tr>
              <a:tr h="4569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полномочий: внутренний уровень (ДВ)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4884052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Бегство социально-психологическое (БС)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7807545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Консенсус полный (КП)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2923503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Компромисс формальный (КР)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433655"/>
                  </a:ext>
                </a:extLst>
              </a:tr>
              <a:tr h="41528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Подчинение одного другому: психологическое давление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7947676"/>
                  </a:ext>
                </a:extLst>
              </a:tr>
              <a:tr h="38973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Делегирование полномочий: уровень эксперта (ДЭ)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356542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244862" y="1488831"/>
            <a:ext cx="23447" cy="509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52091" y="5380893"/>
            <a:ext cx="187569" cy="175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14" y="5802922"/>
            <a:ext cx="187569" cy="187569"/>
          </a:xfrm>
          <a:prstGeom prst="rect">
            <a:avLst/>
          </a:prstGeom>
          <a:solidFill>
            <a:srgbClr val="E428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10000" y="5251939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базовый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63108" y="5744308"/>
            <a:ext cx="23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профессиональный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500338" y="1043354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906671"/>
              </p:ext>
            </p:extLst>
          </p:nvPr>
        </p:nvGraphicFramePr>
        <p:xfrm>
          <a:off x="140677" y="1043354"/>
          <a:ext cx="5849815" cy="336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xmlns="" id="{00000000-0008-0000-0200-0000972D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769973"/>
              </p:ext>
            </p:extLst>
          </p:nvPr>
        </p:nvGraphicFramePr>
        <p:xfrm>
          <a:off x="445477" y="4126523"/>
          <a:ext cx="2340218" cy="241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3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575</Template>
  <TotalTime>1524</TotalTime>
  <Words>1191</Words>
  <Application>Microsoft Office PowerPoint</Application>
  <PresentationFormat>Произвольный</PresentationFormat>
  <Paragraphs>140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575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разрешения конфликтов по Г. Шварцу</vt:lpstr>
      <vt:lpstr>Развернутая эволюционно-оппозиционная модель разрешения конфликтов       по Г. Шварцу</vt:lpstr>
      <vt:lpstr>Профиль способов разрешения конфликтов, по Г. Шварцу </vt:lpstr>
      <vt:lpstr>Профиль множественного интеллекта (ВибраМИ)</vt:lpstr>
      <vt:lpstr>Пример интерпретации общего профиля: частный случай </vt:lpstr>
      <vt:lpstr>Презентация PowerPoint</vt:lpstr>
      <vt:lpstr>Пример интерпретации разностного профиля: частный случай (продолжение)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156</cp:revision>
  <dcterms:created xsi:type="dcterms:W3CDTF">2019-10-10T10:58:53Z</dcterms:created>
  <dcterms:modified xsi:type="dcterms:W3CDTF">2020-06-24T13:39:00Z</dcterms:modified>
</cp:coreProperties>
</file>