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 id="2147483735" r:id="rId2"/>
  </p:sldMasterIdLst>
  <p:notesMasterIdLst>
    <p:notesMasterId r:id="rId24"/>
  </p:notesMasterIdLst>
  <p:handoutMasterIdLst>
    <p:handoutMasterId r:id="rId25"/>
  </p:handoutMasterIdLst>
  <p:sldIdLst>
    <p:sldId id="276" r:id="rId3"/>
    <p:sldId id="256" r:id="rId4"/>
    <p:sldId id="279" r:id="rId5"/>
    <p:sldId id="257" r:id="rId6"/>
    <p:sldId id="258" r:id="rId7"/>
    <p:sldId id="282" r:id="rId8"/>
    <p:sldId id="285" r:id="rId9"/>
    <p:sldId id="286" r:id="rId10"/>
    <p:sldId id="259" r:id="rId11"/>
    <p:sldId id="260" r:id="rId12"/>
    <p:sldId id="275" r:id="rId13"/>
    <p:sldId id="287" r:id="rId14"/>
    <p:sldId id="271" r:id="rId15"/>
    <p:sldId id="291" r:id="rId16"/>
    <p:sldId id="288" r:id="rId17"/>
    <p:sldId id="289" r:id="rId18"/>
    <p:sldId id="281" r:id="rId19"/>
    <p:sldId id="284" r:id="rId20"/>
    <p:sldId id="283" r:id="rId21"/>
    <p:sldId id="274" r:id="rId22"/>
    <p:sldId id="277" r:id="rId23"/>
  </p:sldIdLst>
  <p:sldSz cx="9144000" cy="6858000" type="screen4x3"/>
  <p:notesSz cx="6858000" cy="9144000"/>
  <p:defaultTextStyle>
    <a:defPPr>
      <a:defRPr lang="en-GB"/>
    </a:defPPr>
    <a:lvl1pPr algn="l" defTabSz="449263" rtl="0" eaLnBrk="0" fontAlgn="base" hangingPunct="0">
      <a:spcBef>
        <a:spcPct val="0"/>
      </a:spcBef>
      <a:spcAft>
        <a:spcPct val="0"/>
      </a:spcAft>
      <a:defRPr kern="1200">
        <a:solidFill>
          <a:schemeClr val="bg1"/>
        </a:solidFill>
        <a:latin typeface="Calibri" panose="020F050202020403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Calibri" panose="020F050202020403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Calibri" panose="020F050202020403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Calibri" panose="020F050202020403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Calibri" panose="020F050202020403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Calibri" panose="020F050202020403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Calibri" panose="020F050202020403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Calibri" panose="020F050202020403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Calibri" panose="020F050202020403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3B19C"/>
    <a:srgbClr val="02A08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83806" autoAdjust="0"/>
  </p:normalViewPr>
  <p:slideViewPr>
    <p:cSldViewPr>
      <p:cViewPr varScale="1">
        <p:scale>
          <a:sx n="57" d="100"/>
          <a:sy n="57" d="100"/>
        </p:scale>
        <p:origin x="1556" y="28"/>
      </p:cViewPr>
      <p:guideLst>
        <p:guide orient="horz" pos="2160"/>
        <p:guide pos="2880"/>
      </p:guideLst>
    </p:cSldViewPr>
  </p:slideViewPr>
  <p:outlineViewPr>
    <p:cViewPr varScale="1">
      <p:scale>
        <a:sx n="170" d="200"/>
        <a:sy n="170" d="200"/>
      </p:scale>
      <p:origin x="0" y="-5936"/>
    </p:cViewPr>
  </p:outlineViewPr>
  <p:notesTextViewPr>
    <p:cViewPr>
      <p:scale>
        <a:sx n="1" d="1"/>
        <a:sy n="1" d="1"/>
      </p:scale>
      <p:origin x="0" y="0"/>
    </p:cViewPr>
  </p:notesTextViewPr>
  <p:notesViewPr>
    <p:cSldViewPr>
      <p:cViewPr varScale="1">
        <p:scale>
          <a:sx n="85" d="100"/>
          <a:sy n="85" d="100"/>
        </p:scale>
        <p:origin x="-194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ru-RU" altLang="en-US"/>
          </a:p>
        </p:txBody>
      </p:sp>
      <p:sp>
        <p:nvSpPr>
          <p:cNvPr id="7373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B61D7658-CB43-4CA4-9398-EACBA443E6C9}" type="datetimeFigureOut">
              <a:rPr lang="ru-RU" altLang="en-US"/>
              <a:pPr/>
              <a:t>02.07.2020</a:t>
            </a:fld>
            <a:endParaRPr lang="ru-RU" altLang="en-US"/>
          </a:p>
        </p:txBody>
      </p:sp>
      <p:sp>
        <p:nvSpPr>
          <p:cNvPr id="7373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altLang="en-US"/>
          </a:p>
        </p:txBody>
      </p:sp>
      <p:sp>
        <p:nvSpPr>
          <p:cNvPr id="7373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2C7E865-9E34-4423-B0EE-3BB8ADD4139B}" type="slidenum">
              <a:rPr lang="ru-RU" altLang="en-US"/>
              <a:pPr/>
              <a:t>‹#›</a:t>
            </a:fld>
            <a:endParaRPr lang="ru-RU"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2291"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2292" name="Text Box 3"/>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 name="Rectangle 4"/>
          <p:cNvSpPr>
            <a:spLocks noGrp="1" noChangeArrowheads="1"/>
          </p:cNvSpPr>
          <p:nvPr>
            <p:ph type="dt"/>
          </p:nvPr>
        </p:nvSpPr>
        <p:spPr bwMode="auto">
          <a:xfrm>
            <a:off x="3884613" y="0"/>
            <a:ext cx="2968625" cy="454025"/>
          </a:xfrm>
          <a:prstGeom prst="rect">
            <a:avLst/>
          </a:prstGeom>
          <a:noFill/>
          <a:ln>
            <a:noFill/>
          </a:ln>
          <a:effectLst/>
        </p:spPr>
        <p:txBody>
          <a:bodyPr vert="horz" wrap="square" lIns="90000" tIns="46800" rIns="90000" bIns="46800" numCol="1" anchor="t" anchorCtr="0" compatLnSpc="1">
            <a:prstTxWarp prst="textNoShape">
              <a:avLst/>
            </a:prstTxWarp>
          </a:bodyPr>
          <a:lstStyle>
            <a:lvl1pPr marL="215900" indent="-214313" algn="r" eaLnBrk="1" hangingPunct="1">
              <a:buClrTx/>
              <a:buSzPct val="45000"/>
              <a:buFontTx/>
              <a:buNone/>
              <a:tabLst>
                <a:tab pos="449263" algn="l"/>
                <a:tab pos="898525" algn="l"/>
                <a:tab pos="1347788" algn="l"/>
                <a:tab pos="1797050" algn="l"/>
                <a:tab pos="2246313" algn="l"/>
                <a:tab pos="2695575" algn="l"/>
              </a:tabLst>
              <a:defRPr sz="1200">
                <a:solidFill>
                  <a:srgbClr val="000000"/>
                </a:solidFill>
                <a:latin typeface="Times New Roman" pitchFamily="16" charset="0"/>
                <a:ea typeface="+mn-ea"/>
                <a:cs typeface="Segoe UI" charset="0"/>
              </a:defRPr>
            </a:lvl1pPr>
          </a:lstStyle>
          <a:p>
            <a:pPr>
              <a:defRPr/>
            </a:pPr>
            <a:endParaRPr lang="ru-RU"/>
          </a:p>
        </p:txBody>
      </p:sp>
      <p:sp>
        <p:nvSpPr>
          <p:cNvPr id="12294" name="Rectangle 5"/>
          <p:cNvSpPr>
            <a:spLocks noGrp="1" noChangeArrowheads="1"/>
          </p:cNvSpPr>
          <p:nvPr>
            <p:ph type="sldImg"/>
          </p:nvPr>
        </p:nvSpPr>
        <p:spPr bwMode="auto">
          <a:xfrm>
            <a:off x="1143000" y="685800"/>
            <a:ext cx="4568825" cy="3425825"/>
          </a:xfrm>
          <a:prstGeom prst="rect">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 name="Rectangle 6"/>
          <p:cNvSpPr>
            <a:spLocks noGrp="1" noChangeArrowheads="1"/>
          </p:cNvSpPr>
          <p:nvPr>
            <p:ph type="body"/>
          </p:nvPr>
        </p:nvSpPr>
        <p:spPr bwMode="auto">
          <a:xfrm>
            <a:off x="685800" y="4343400"/>
            <a:ext cx="5483225" cy="4111625"/>
          </a:xfrm>
          <a:prstGeom prst="rect">
            <a:avLst/>
          </a:prstGeom>
          <a:noFill/>
          <a:ln>
            <a:noFill/>
          </a:ln>
          <a:effectLst/>
        </p:spPr>
        <p:txBody>
          <a:bodyPr vert="horz" wrap="square" lIns="90000" tIns="46800" rIns="90000" bIns="46800" numCol="1" anchor="t" anchorCtr="0" compatLnSpc="1">
            <a:prstTxWarp prst="textNoShape">
              <a:avLst/>
            </a:prstTxWarp>
          </a:bodyPr>
          <a:lstStyle/>
          <a:p>
            <a:pPr lvl="0"/>
            <a:endParaRPr lang="ru-RU" noProof="0"/>
          </a:p>
        </p:txBody>
      </p:sp>
      <p:sp>
        <p:nvSpPr>
          <p:cNvPr id="12296" name="Text Box 7"/>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4" name="Rectangle 8"/>
          <p:cNvSpPr>
            <a:spLocks noGrp="1" noChangeArrowheads="1"/>
          </p:cNvSpPr>
          <p:nvPr>
            <p:ph type="sldNum"/>
          </p:nvPr>
        </p:nvSpPr>
        <p:spPr bwMode="auto">
          <a:xfrm>
            <a:off x="3884613" y="8685213"/>
            <a:ext cx="2968625" cy="454025"/>
          </a:xfrm>
          <a:prstGeom prst="rect">
            <a:avLst/>
          </a:prstGeom>
          <a:noFill/>
          <a:ln>
            <a:noFill/>
          </a:ln>
          <a:effectLst/>
        </p:spPr>
        <p:txBody>
          <a:bodyPr vert="horz" wrap="square" lIns="90000" tIns="46800" rIns="90000" bIns="46800" numCol="1" anchor="b" anchorCtr="0" compatLnSpc="1">
            <a:prstTxWarp prst="textNoShape">
              <a:avLst/>
            </a:prstTxWarp>
          </a:bodyPr>
          <a:lstStyle>
            <a:lvl1pPr marL="215900" indent="-214313" algn="r" eaLnBrk="1" hangingPunct="1">
              <a:buSzPct val="4500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cs typeface="Segoe UI" panose="020B0502040204020203" pitchFamily="34" charset="0"/>
              </a:defRPr>
            </a:lvl1pPr>
          </a:lstStyle>
          <a:p>
            <a:fld id="{A6D81455-2EFF-4149-99B5-D08AF3617B34}" type="slidenum">
              <a:rPr lang="ru-RU" altLang="ru-RU"/>
              <a:pPr/>
              <a:t>‹#›</a:t>
            </a:fld>
            <a:endParaRPr lang="ru-RU" altLang="ru-RU"/>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раз слайда 1"/>
          <p:cNvSpPr>
            <a:spLocks noGrp="1" noRot="1" noChangeAspect="1" noChangeArrowheads="1" noTextEdit="1"/>
          </p:cNvSpPr>
          <p:nvPr>
            <p:ph type="sldImg"/>
          </p:nvPr>
        </p:nvSpPr>
        <p:spPr>
          <a:ln/>
        </p:spPr>
      </p:sp>
      <p:sp>
        <p:nvSpPr>
          <p:cNvPr id="14339"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altLang="ru-RU" smtClean="0">
              <a:latin typeface="Times New Roman" panose="02020603050405020304" pitchFamily="18" charset="0"/>
            </a:endParaRPr>
          </a:p>
        </p:txBody>
      </p:sp>
      <p:sp>
        <p:nvSpPr>
          <p:cNvPr id="14340" name="Номер слайда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SzPct val="45000"/>
              <a:buFontTx/>
              <a:buNone/>
            </a:pPr>
            <a:fld id="{A1C335FC-7066-413C-B100-9ECA5BC6F1BC}" type="slidenum">
              <a:rPr lang="en-US" altLang="ru-RU">
                <a:latin typeface="Calibri" panose="020F0502020204030204" pitchFamily="34" charset="0"/>
                <a:cs typeface="Arial" panose="020B0604020202020204" pitchFamily="34" charset="0"/>
              </a:rPr>
              <a:pPr>
                <a:spcBef>
                  <a:spcPct val="0"/>
                </a:spcBef>
                <a:buClrTx/>
                <a:buSzPct val="45000"/>
                <a:buFontTx/>
                <a:buNone/>
              </a:pPr>
              <a:t>1</a:t>
            </a:fld>
            <a:endParaRPr lang="en-US" altLang="ru-RU">
              <a:latin typeface="Calibri" panose="020F050202020403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SzPct val="45000"/>
              <a:buFontTx/>
              <a:buNone/>
            </a:pPr>
            <a:fld id="{7325F524-2EA7-4CF2-813F-1B8ADBFAAE1F}" type="slidenum">
              <a:rPr lang="ru-RU" altLang="ru-RU"/>
              <a:pPr>
                <a:spcBef>
                  <a:spcPct val="0"/>
                </a:spcBef>
                <a:buClrTx/>
                <a:buSzPct val="45000"/>
                <a:buFontTx/>
                <a:buNone/>
              </a:pPr>
              <a:t>10</a:t>
            </a:fld>
            <a:endParaRPr lang="ru-RU" altLang="ru-RU"/>
          </a:p>
        </p:txBody>
      </p:sp>
      <p:sp>
        <p:nvSpPr>
          <p:cNvPr id="32771"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2"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32773" name="Заметки 1"/>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ltLang="ru-RU" smtClean="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SzPct val="45000"/>
              <a:buFontTx/>
              <a:buNone/>
            </a:pPr>
            <a:fld id="{B90B2A21-F603-4C88-BA63-C367F88B86E9}" type="slidenum">
              <a:rPr lang="ru-RU" altLang="ru-RU"/>
              <a:pPr>
                <a:spcBef>
                  <a:spcPct val="0"/>
                </a:spcBef>
                <a:buClrTx/>
                <a:buSzPct val="45000"/>
                <a:buFontTx/>
                <a:buNone/>
              </a:pPr>
              <a:t>11</a:t>
            </a:fld>
            <a:endParaRPr lang="ru-RU" altLang="ru-RU"/>
          </a:p>
        </p:txBody>
      </p:sp>
      <p:sp>
        <p:nvSpPr>
          <p:cNvPr id="34819"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0"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34821" name="Заметки 1"/>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ltLang="ru-RU" smtClean="0">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SzPct val="45000"/>
              <a:buFontTx/>
              <a:buNone/>
            </a:pPr>
            <a:fld id="{D78F3356-0FF1-4852-A273-2E52459B531B}" type="slidenum">
              <a:rPr lang="ru-RU" altLang="ru-RU"/>
              <a:pPr>
                <a:spcBef>
                  <a:spcPct val="0"/>
                </a:spcBef>
                <a:buClrTx/>
                <a:buSzPct val="45000"/>
                <a:buFontTx/>
                <a:buNone/>
              </a:pPr>
              <a:t>12</a:t>
            </a:fld>
            <a:endParaRPr lang="ru-RU" altLang="ru-RU"/>
          </a:p>
        </p:txBody>
      </p:sp>
      <p:sp>
        <p:nvSpPr>
          <p:cNvPr id="36867"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8"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36869" name="Заметки 1"/>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ltLang="ru-RU" smtClean="0">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SzPct val="45000"/>
              <a:buFontTx/>
              <a:buNone/>
            </a:pPr>
            <a:fld id="{354EC040-9F8D-476C-975C-6B92FD698543}" type="slidenum">
              <a:rPr lang="ru-RU" altLang="ru-RU"/>
              <a:pPr>
                <a:spcBef>
                  <a:spcPct val="0"/>
                </a:spcBef>
                <a:buClrTx/>
                <a:buSzPct val="45000"/>
                <a:buFontTx/>
                <a:buNone/>
              </a:pPr>
              <a:t>13</a:t>
            </a:fld>
            <a:endParaRPr lang="ru-RU" altLang="ru-RU"/>
          </a:p>
        </p:txBody>
      </p:sp>
      <p:sp>
        <p:nvSpPr>
          <p:cNvPr id="38915"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6"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38917" name="Заметки 1"/>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ltLang="ru-RU" smtClean="0">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SzPct val="45000"/>
              <a:buFontTx/>
              <a:buNone/>
            </a:pPr>
            <a:fld id="{5469AA51-B20C-4339-BDD8-6CB3AFDEF011}" type="slidenum">
              <a:rPr lang="ru-RU" altLang="ru-RU"/>
              <a:pPr>
                <a:spcBef>
                  <a:spcPct val="0"/>
                </a:spcBef>
                <a:buClrTx/>
                <a:buSzPct val="45000"/>
                <a:buFontTx/>
                <a:buNone/>
              </a:pPr>
              <a:t>14</a:t>
            </a:fld>
            <a:endParaRPr lang="ru-RU" altLang="ru-RU"/>
          </a:p>
        </p:txBody>
      </p:sp>
      <p:sp>
        <p:nvSpPr>
          <p:cNvPr id="40963"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4"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40965" name="Заметки 1"/>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ltLang="ru-RU" smtClean="0">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SzPct val="45000"/>
              <a:buFontTx/>
              <a:buNone/>
            </a:pPr>
            <a:fld id="{7F708BDB-6D18-40AA-B0B0-AB0C4714A8DF}" type="slidenum">
              <a:rPr lang="ru-RU" altLang="ru-RU"/>
              <a:pPr>
                <a:spcBef>
                  <a:spcPct val="0"/>
                </a:spcBef>
                <a:buClrTx/>
                <a:buSzPct val="45000"/>
                <a:buFontTx/>
                <a:buNone/>
              </a:pPr>
              <a:t>15</a:t>
            </a:fld>
            <a:endParaRPr lang="ru-RU" altLang="ru-RU"/>
          </a:p>
        </p:txBody>
      </p:sp>
      <p:sp>
        <p:nvSpPr>
          <p:cNvPr id="43011"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43013" name="Заметки 1"/>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ltLang="ru-RU" smtClean="0">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SzPct val="45000"/>
              <a:buFontTx/>
              <a:buNone/>
            </a:pPr>
            <a:fld id="{0E4DE9CF-A8D7-42F7-A375-EEE0421C30A3}" type="slidenum">
              <a:rPr lang="ru-RU" altLang="ru-RU"/>
              <a:pPr>
                <a:spcBef>
                  <a:spcPct val="0"/>
                </a:spcBef>
                <a:buClrTx/>
                <a:buSzPct val="45000"/>
                <a:buFontTx/>
                <a:buNone/>
              </a:pPr>
              <a:t>16</a:t>
            </a:fld>
            <a:endParaRPr lang="ru-RU" altLang="ru-RU"/>
          </a:p>
        </p:txBody>
      </p:sp>
      <p:sp>
        <p:nvSpPr>
          <p:cNvPr id="45059"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60"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45061" name="Заметки 1"/>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ltLang="ru-RU" smtClean="0">
                <a:latin typeface="Times New Roman" panose="02020603050405020304" pitchFamily="18" charset="0"/>
              </a:rPr>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SzPct val="45000"/>
              <a:buFontTx/>
              <a:buNone/>
            </a:pPr>
            <a:fld id="{15F0F035-6D45-400E-9FD6-3601ABB82431}" type="slidenum">
              <a:rPr lang="ru-RU" altLang="ru-RU"/>
              <a:pPr>
                <a:spcBef>
                  <a:spcPct val="0"/>
                </a:spcBef>
                <a:buClrTx/>
                <a:buSzPct val="45000"/>
                <a:buFontTx/>
                <a:buNone/>
              </a:pPr>
              <a:t>17</a:t>
            </a:fld>
            <a:endParaRPr lang="ru-RU" altLang="ru-RU"/>
          </a:p>
        </p:txBody>
      </p:sp>
      <p:sp>
        <p:nvSpPr>
          <p:cNvPr id="47107"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8"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47109" name="Заметки 1"/>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ltLang="ru-RU" smtClean="0">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SzPct val="45000"/>
              <a:buFontTx/>
              <a:buNone/>
            </a:pPr>
            <a:fld id="{3E066D76-A654-4168-8E8E-388E3C3C29DE}" type="slidenum">
              <a:rPr lang="ru-RU" altLang="ru-RU"/>
              <a:pPr>
                <a:spcBef>
                  <a:spcPct val="0"/>
                </a:spcBef>
                <a:buClrTx/>
                <a:buSzPct val="45000"/>
                <a:buFontTx/>
                <a:buNone/>
              </a:pPr>
              <a:t>18</a:t>
            </a:fld>
            <a:endParaRPr lang="ru-RU" altLang="ru-RU"/>
          </a:p>
        </p:txBody>
      </p:sp>
      <p:sp>
        <p:nvSpPr>
          <p:cNvPr id="51203"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4"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solidFill>
                <a:srgbClr val="FFFFFF"/>
              </a:solidFill>
            </a:endParaRPr>
          </a:p>
        </p:txBody>
      </p:sp>
      <p:sp>
        <p:nvSpPr>
          <p:cNvPr id="51205" name="Заметки 1"/>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ltLang="ru-RU" smtClean="0">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SzPct val="45000"/>
              <a:buFontTx/>
              <a:buNone/>
            </a:pPr>
            <a:fld id="{9627E18C-F03C-4203-B488-207295ACBF83}" type="slidenum">
              <a:rPr lang="ru-RU" altLang="ru-RU"/>
              <a:pPr>
                <a:spcBef>
                  <a:spcPct val="0"/>
                </a:spcBef>
                <a:buClrTx/>
                <a:buSzPct val="45000"/>
                <a:buFontTx/>
                <a:buNone/>
              </a:pPr>
              <a:t>19</a:t>
            </a:fld>
            <a:endParaRPr lang="ru-RU" altLang="ru-RU"/>
          </a:p>
        </p:txBody>
      </p:sp>
      <p:sp>
        <p:nvSpPr>
          <p:cNvPr id="49155"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6"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solidFill>
                <a:srgbClr val="FFFFFF"/>
              </a:solidFill>
            </a:endParaRPr>
          </a:p>
        </p:txBody>
      </p:sp>
      <p:sp>
        <p:nvSpPr>
          <p:cNvPr id="49157" name="Заметки 1"/>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ltLang="ru-RU" smtClean="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SzPct val="45000"/>
              <a:buFontTx/>
              <a:buNone/>
            </a:pPr>
            <a:fld id="{A1FF8521-A7C7-43C3-B41E-202B2841AEEC}" type="slidenum">
              <a:rPr lang="ru-RU" altLang="ru-RU"/>
              <a:pPr>
                <a:spcBef>
                  <a:spcPct val="0"/>
                </a:spcBef>
                <a:buClrTx/>
                <a:buSzPct val="45000"/>
                <a:buFontTx/>
                <a:buNone/>
              </a:pPr>
              <a:t>2</a:t>
            </a:fld>
            <a:endParaRPr lang="ru-RU" altLang="ru-RU"/>
          </a:p>
        </p:txBody>
      </p:sp>
      <p:sp>
        <p:nvSpPr>
          <p:cNvPr id="16387"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8"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SzPct val="45000"/>
              <a:buFontTx/>
              <a:buNone/>
            </a:pPr>
            <a:fld id="{DFF139A6-2188-4923-B56F-C4EF6F047BDD}" type="slidenum">
              <a:rPr lang="ru-RU" altLang="ru-RU"/>
              <a:pPr>
                <a:spcBef>
                  <a:spcPct val="0"/>
                </a:spcBef>
                <a:buClrTx/>
                <a:buSzPct val="45000"/>
                <a:buFontTx/>
                <a:buNone/>
              </a:pPr>
              <a:t>20</a:t>
            </a:fld>
            <a:endParaRPr lang="ru-RU" altLang="ru-RU"/>
          </a:p>
        </p:txBody>
      </p:sp>
      <p:sp>
        <p:nvSpPr>
          <p:cNvPr id="53251"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2"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53253" name="Заметки 1"/>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ltLang="ru-RU" smtClean="0">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SzPct val="45000"/>
              <a:buFontTx/>
              <a:buNone/>
            </a:pPr>
            <a:fld id="{CDA8BB9F-CFBD-4FB8-8760-F07EC7529B65}" type="slidenum">
              <a:rPr lang="ru-RU" altLang="ru-RU"/>
              <a:pPr>
                <a:spcBef>
                  <a:spcPct val="0"/>
                </a:spcBef>
                <a:buClrTx/>
                <a:buSzPct val="45000"/>
                <a:buFontTx/>
                <a:buNone/>
              </a:pPr>
              <a:t>21</a:t>
            </a:fld>
            <a:endParaRPr lang="ru-RU" altLang="ru-RU"/>
          </a:p>
        </p:txBody>
      </p:sp>
      <p:sp>
        <p:nvSpPr>
          <p:cNvPr id="55299"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300"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55301" name="Заметки 1"/>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ltLang="ru-RU" smtClean="0">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SzPct val="45000"/>
              <a:buFontTx/>
              <a:buNone/>
            </a:pPr>
            <a:fld id="{78C7ECF3-3BAF-4703-B768-0369940B51A9}" type="slidenum">
              <a:rPr lang="ru-RU" altLang="ru-RU"/>
              <a:pPr>
                <a:spcBef>
                  <a:spcPct val="0"/>
                </a:spcBef>
                <a:buClrTx/>
                <a:buSzPct val="45000"/>
                <a:buFontTx/>
                <a:buNone/>
              </a:pPr>
              <a:t>3</a:t>
            </a:fld>
            <a:endParaRPr lang="ru-RU" altLang="ru-RU"/>
          </a:p>
        </p:txBody>
      </p:sp>
      <p:sp>
        <p:nvSpPr>
          <p:cNvPr id="18435"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8437" name="Заметки 1"/>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ltLang="ru-RU" smtClean="0">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SzPct val="45000"/>
              <a:buFontTx/>
              <a:buNone/>
            </a:pPr>
            <a:fld id="{C3B59E15-B96B-494D-9467-0F6ED14142DB}" type="slidenum">
              <a:rPr lang="ru-RU" altLang="ru-RU"/>
              <a:pPr>
                <a:spcBef>
                  <a:spcPct val="0"/>
                </a:spcBef>
                <a:buClrTx/>
                <a:buSzPct val="45000"/>
                <a:buFontTx/>
                <a:buNone/>
              </a:pPr>
              <a:t>4</a:t>
            </a:fld>
            <a:endParaRPr lang="ru-RU" altLang="ru-RU"/>
          </a:p>
        </p:txBody>
      </p:sp>
      <p:sp>
        <p:nvSpPr>
          <p:cNvPr id="20483"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4"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485" name="Заметки 1"/>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ltLang="ru-RU" smtClean="0">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SzPct val="45000"/>
              <a:buFontTx/>
              <a:buNone/>
            </a:pPr>
            <a:fld id="{754F06BA-6E3C-4347-9E28-A3E699D294F3}" type="slidenum">
              <a:rPr lang="ru-RU" altLang="ru-RU"/>
              <a:pPr>
                <a:spcBef>
                  <a:spcPct val="0"/>
                </a:spcBef>
                <a:buClrTx/>
                <a:buSzPct val="45000"/>
                <a:buFontTx/>
                <a:buNone/>
              </a:pPr>
              <a:t>5</a:t>
            </a:fld>
            <a:endParaRPr lang="ru-RU" altLang="ru-RU"/>
          </a:p>
        </p:txBody>
      </p:sp>
      <p:sp>
        <p:nvSpPr>
          <p:cNvPr id="22531"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2533" name="Заметки 1"/>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ltLang="ru-RU" smtClean="0">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SzPct val="45000"/>
              <a:buFontTx/>
              <a:buNone/>
            </a:pPr>
            <a:fld id="{55C6DC1D-CAF0-4854-82C1-1FB2A86EBE0B}" type="slidenum">
              <a:rPr lang="ru-RU" altLang="ru-RU"/>
              <a:pPr>
                <a:spcBef>
                  <a:spcPct val="0"/>
                </a:spcBef>
                <a:buClrTx/>
                <a:buSzPct val="45000"/>
                <a:buFontTx/>
                <a:buNone/>
              </a:pPr>
              <a:t>6</a:t>
            </a:fld>
            <a:endParaRPr lang="ru-RU" altLang="ru-RU"/>
          </a:p>
        </p:txBody>
      </p:sp>
      <p:sp>
        <p:nvSpPr>
          <p:cNvPr id="24579"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4581" name="Заметки 1"/>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ltLang="ru-RU" smtClean="0">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SzPct val="45000"/>
              <a:buFontTx/>
              <a:buNone/>
            </a:pPr>
            <a:fld id="{2336074D-566E-48A4-990A-6BFE03D403AF}" type="slidenum">
              <a:rPr lang="ru-RU" altLang="ru-RU"/>
              <a:pPr>
                <a:spcBef>
                  <a:spcPct val="0"/>
                </a:spcBef>
                <a:buClrTx/>
                <a:buSzPct val="45000"/>
                <a:buFontTx/>
                <a:buNone/>
              </a:pPr>
              <a:t>7</a:t>
            </a:fld>
            <a:endParaRPr lang="ru-RU" altLang="ru-RU"/>
          </a:p>
        </p:txBody>
      </p:sp>
      <p:sp>
        <p:nvSpPr>
          <p:cNvPr id="26627"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6629" name="Заметки 1"/>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ltLang="ru-RU" smtClean="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SzPct val="45000"/>
              <a:buFontTx/>
              <a:buNone/>
            </a:pPr>
            <a:fld id="{6246F200-C735-41A5-A492-9D730BA6DC69}" type="slidenum">
              <a:rPr lang="ru-RU" altLang="ru-RU"/>
              <a:pPr>
                <a:spcBef>
                  <a:spcPct val="0"/>
                </a:spcBef>
                <a:buClrTx/>
                <a:buSzPct val="45000"/>
                <a:buFontTx/>
                <a:buNone/>
              </a:pPr>
              <a:t>8</a:t>
            </a:fld>
            <a:endParaRPr lang="ru-RU" altLang="ru-RU"/>
          </a:p>
        </p:txBody>
      </p:sp>
      <p:sp>
        <p:nvSpPr>
          <p:cNvPr id="28675"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6"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8677" name="Заметки 1"/>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ltLang="ru-RU" smtClean="0">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SzPct val="45000"/>
              <a:buFontTx/>
              <a:buNone/>
            </a:pPr>
            <a:fld id="{6C0D1D40-65F6-45EB-AB00-07AB1BD530C3}" type="slidenum">
              <a:rPr lang="ru-RU" altLang="ru-RU"/>
              <a:pPr>
                <a:spcBef>
                  <a:spcPct val="0"/>
                </a:spcBef>
                <a:buClrTx/>
                <a:buSzPct val="45000"/>
                <a:buFontTx/>
                <a:buNone/>
              </a:pPr>
              <a:t>9</a:t>
            </a:fld>
            <a:endParaRPr lang="ru-RU" altLang="ru-RU"/>
          </a:p>
        </p:txBody>
      </p:sp>
      <p:sp>
        <p:nvSpPr>
          <p:cNvPr id="30723"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4"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30725" name="Заметки 1"/>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ltLang="ru-RU" smtClean="0">
              <a:latin typeface="Times New Roman" panose="02020603050405020304" pitchFamily="18" charset="0"/>
            </a:endParaRPr>
          </a:p>
          <a:p>
            <a:endParaRPr lang="ru-RU" altLang="ru-RU" smtClean="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emf"/><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emf"/><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Tree>
    <p:extLst>
      <p:ext uri="{BB962C8B-B14F-4D97-AF65-F5344CB8AC3E}">
        <p14:creationId xmlns:p14="http://schemas.microsoft.com/office/powerpoint/2010/main" val="260379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454153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7813" y="273050"/>
            <a:ext cx="2055812" cy="53054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3050"/>
            <a:ext cx="6018213" cy="53054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539655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Общий титул">
    <p:spTree>
      <p:nvGrpSpPr>
        <p:cNvPr id="1" name=""/>
        <p:cNvGrpSpPr/>
        <p:nvPr/>
      </p:nvGrpSpPr>
      <p:grpSpPr>
        <a:xfrm>
          <a:off x="0" y="0"/>
          <a:ext cx="0" cy="0"/>
          <a:chOff x="0" y="0"/>
          <a:chExt cx="0" cy="0"/>
        </a:xfrm>
      </p:grpSpPr>
      <p:sp>
        <p:nvSpPr>
          <p:cNvPr id="3" name="Rectangle 6"/>
          <p:cNvSpPr/>
          <p:nvPr userDrawn="1"/>
        </p:nvSpPr>
        <p:spPr>
          <a:xfrm>
            <a:off x="0" y="0"/>
            <a:ext cx="8816975"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FFFFFF"/>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2163" y="655638"/>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00625" y="655638"/>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31138" y="655638"/>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p:nvPr userDrawn="1"/>
        </p:nvSpPr>
        <p:spPr>
          <a:xfrm>
            <a:off x="8816975" y="0"/>
            <a:ext cx="327025" cy="2281238"/>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FFFFFF"/>
              </a:solidFill>
            </a:endParaRPr>
          </a:p>
        </p:txBody>
      </p:sp>
      <p:sp>
        <p:nvSpPr>
          <p:cNvPr id="8" name="Rectangle 8"/>
          <p:cNvSpPr/>
          <p:nvPr userDrawn="1"/>
        </p:nvSpPr>
        <p:spPr>
          <a:xfrm>
            <a:off x="8816975" y="2281238"/>
            <a:ext cx="327025" cy="228123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FFFFFF"/>
              </a:solidFill>
            </a:endParaRPr>
          </a:p>
        </p:txBody>
      </p:sp>
      <p:sp>
        <p:nvSpPr>
          <p:cNvPr id="9" name="Rectangle 9"/>
          <p:cNvSpPr/>
          <p:nvPr userDrawn="1"/>
        </p:nvSpPr>
        <p:spPr>
          <a:xfrm>
            <a:off x="8816975" y="4562475"/>
            <a:ext cx="327025" cy="2295525"/>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FFFFFF"/>
              </a:solidFill>
            </a:endParaRPr>
          </a:p>
        </p:txBody>
      </p:sp>
      <p:pic>
        <p:nvPicPr>
          <p:cNvPr id="10" name="Picture 1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523038" y="3143250"/>
            <a:ext cx="16002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userDrawn="1"/>
        </p:nvSpPr>
        <p:spPr>
          <a:xfrm>
            <a:off x="446088" y="6035675"/>
            <a:ext cx="5492750" cy="363538"/>
          </a:xfrm>
          <a:prstGeom prst="rect">
            <a:avLst/>
          </a:prstGeom>
        </p:spPr>
        <p:txBody>
          <a:bodyPr/>
          <a:lstStyle>
            <a:lvl1pPr algn="l" defTabSz="457189" rtl="0" eaLnBrk="1" latinLnBrk="0" hangingPunct="1">
              <a:lnSpc>
                <a:spcPct val="100000"/>
              </a:lnSpc>
              <a:spcBef>
                <a:spcPct val="0"/>
              </a:spcBef>
              <a:buNone/>
              <a:defRPr sz="4400" b="1" i="0" kern="1200" baseline="0">
                <a:solidFill>
                  <a:schemeClr val="bg1"/>
                </a:solidFill>
                <a:latin typeface="Circe" charset="0"/>
                <a:ea typeface="Circe" charset="0"/>
                <a:cs typeface="Circe" charset="0"/>
              </a:defRPr>
            </a:lvl1pPr>
          </a:lstStyle>
          <a:p>
            <a:pPr fontAlgn="auto">
              <a:spcAft>
                <a:spcPts val="0"/>
              </a:spcAft>
              <a:defRPr/>
            </a:pPr>
            <a:r>
              <a:rPr lang="en-US" sz="1800" b="0" dirty="0">
                <a:solidFill>
                  <a:srgbClr val="FFFFFF"/>
                </a:solidFill>
                <a:latin typeface="Arial" charset="0"/>
                <a:ea typeface="Arial" charset="0"/>
                <a:cs typeface="Arial" charset="0"/>
              </a:rPr>
              <a:t>2016</a:t>
            </a:r>
          </a:p>
        </p:txBody>
      </p:sp>
      <p:sp>
        <p:nvSpPr>
          <p:cNvPr id="13" name="Title 1"/>
          <p:cNvSpPr>
            <a:spLocks noGrp="1"/>
          </p:cNvSpPr>
          <p:nvPr>
            <p:ph type="title"/>
          </p:nvPr>
        </p:nvSpPr>
        <p:spPr>
          <a:xfrm>
            <a:off x="445770" y="2983833"/>
            <a:ext cx="4597868" cy="2723948"/>
          </a:xfrm>
          <a:prstGeom prst="rect">
            <a:avLst/>
          </a:prstGeom>
        </p:spPr>
        <p:txBody>
          <a:bodyPr/>
          <a:lstStyle>
            <a:lvl1pPr algn="l">
              <a:lnSpc>
                <a:spcPts val="3900"/>
              </a:lnSpc>
              <a:defRPr sz="3200" b="1" i="0" baseline="0">
                <a:solidFill>
                  <a:schemeClr val="bg1"/>
                </a:solidFill>
                <a:latin typeface="Arial" charset="0"/>
                <a:ea typeface="Arial" charset="0"/>
                <a:cs typeface="Arial" charset="0"/>
              </a:defRPr>
            </a:lvl1pPr>
          </a:lstStyle>
          <a:p>
            <a:r>
              <a:rPr lang="ru-RU" dirty="0"/>
              <a:t>Образец заголовка</a:t>
            </a:r>
            <a:endParaRPr lang="en-US" dirty="0"/>
          </a:p>
        </p:txBody>
      </p:sp>
    </p:spTree>
    <p:extLst>
      <p:ext uri="{BB962C8B-B14F-4D97-AF65-F5344CB8AC3E}">
        <p14:creationId xmlns:p14="http://schemas.microsoft.com/office/powerpoint/2010/main" val="976940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Титул наука">
    <p:spTree>
      <p:nvGrpSpPr>
        <p:cNvPr id="1" name=""/>
        <p:cNvGrpSpPr/>
        <p:nvPr/>
      </p:nvGrpSpPr>
      <p:grpSpPr>
        <a:xfrm>
          <a:off x="0" y="0"/>
          <a:ext cx="0" cy="0"/>
          <a:chOff x="0" y="0"/>
          <a:chExt cx="0" cy="0"/>
        </a:xfrm>
      </p:grpSpPr>
      <p:pic>
        <p:nvPicPr>
          <p:cNvPr id="3"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33450" y="625475"/>
            <a:ext cx="2360613"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165100" y="7286625"/>
            <a:ext cx="914400" cy="914400"/>
          </a:xfrm>
          <a:prstGeom prst="rect">
            <a:avLst/>
          </a:prstGeom>
          <a:noFill/>
        </p:spPr>
        <p:txBody>
          <a:bodyPr wrap="none">
            <a:normAutofit/>
          </a:bodyPr>
          <a:lstStyle/>
          <a:p>
            <a:pPr defTabSz="457200" eaLnBrk="1" fontAlgn="auto" hangingPunct="1">
              <a:spcBef>
                <a:spcPts val="0"/>
              </a:spcBef>
              <a:spcAft>
                <a:spcPts val="0"/>
              </a:spcAft>
              <a:defRPr/>
            </a:pPr>
            <a:endParaRPr lang="en-US" sz="4000" cap="all" dirty="0">
              <a:solidFill>
                <a:srgbClr val="FF0000"/>
              </a:solidFill>
              <a:latin typeface="Calibri"/>
              <a:ea typeface="+mn-ea"/>
              <a:cs typeface="Arial" panose="020B0604020202020204" pitchFamily="34" charset="0"/>
            </a:endParaRPr>
          </a:p>
        </p:txBody>
      </p:sp>
      <p:sp>
        <p:nvSpPr>
          <p:cNvPr id="5" name="Rectangle 5"/>
          <p:cNvSpPr/>
          <p:nvPr userDrawn="1"/>
        </p:nvSpPr>
        <p:spPr>
          <a:xfrm>
            <a:off x="0" y="0"/>
            <a:ext cx="8816975"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FFFFFF"/>
              </a:solidFill>
            </a:endParaRPr>
          </a:p>
        </p:txBody>
      </p:sp>
      <p:sp>
        <p:nvSpPr>
          <p:cNvPr id="6" name="Rectangle 11"/>
          <p:cNvSpPr/>
          <p:nvPr userDrawn="1"/>
        </p:nvSpPr>
        <p:spPr>
          <a:xfrm>
            <a:off x="8816975" y="0"/>
            <a:ext cx="327025" cy="2281238"/>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FFFFFF"/>
              </a:solidFill>
            </a:endParaRPr>
          </a:p>
        </p:txBody>
      </p:sp>
      <p:sp>
        <p:nvSpPr>
          <p:cNvPr id="7" name="Rectangle 13"/>
          <p:cNvSpPr/>
          <p:nvPr userDrawn="1"/>
        </p:nvSpPr>
        <p:spPr>
          <a:xfrm>
            <a:off x="8816975" y="2281238"/>
            <a:ext cx="327025" cy="2281237"/>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FFFFFF"/>
              </a:solidFill>
            </a:endParaRPr>
          </a:p>
        </p:txBody>
      </p:sp>
      <p:sp>
        <p:nvSpPr>
          <p:cNvPr id="8" name="Rectangle 14"/>
          <p:cNvSpPr/>
          <p:nvPr userDrawn="1"/>
        </p:nvSpPr>
        <p:spPr>
          <a:xfrm>
            <a:off x="8816975" y="4562475"/>
            <a:ext cx="327025" cy="229552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FFFFFF"/>
              </a:solidFill>
            </a:endParaRPr>
          </a:p>
        </p:txBody>
      </p:sp>
      <p:pic>
        <p:nvPicPr>
          <p:cNvPr id="9" name="Picture 1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23038" y="3143250"/>
            <a:ext cx="16002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31138" y="655638"/>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userDrawn="1"/>
        </p:nvSpPr>
        <p:spPr>
          <a:xfrm>
            <a:off x="446088" y="6035675"/>
            <a:ext cx="5492750" cy="363538"/>
          </a:xfrm>
          <a:prstGeom prst="rect">
            <a:avLst/>
          </a:prstGeom>
        </p:spPr>
        <p:txBody>
          <a:bodyPr/>
          <a:lstStyle>
            <a:lvl1pPr algn="l" defTabSz="457189" rtl="0" eaLnBrk="1" latinLnBrk="0" hangingPunct="1">
              <a:lnSpc>
                <a:spcPct val="100000"/>
              </a:lnSpc>
              <a:spcBef>
                <a:spcPct val="0"/>
              </a:spcBef>
              <a:buNone/>
              <a:defRPr sz="4400" b="1" i="0" kern="1200" baseline="0">
                <a:solidFill>
                  <a:schemeClr val="bg1"/>
                </a:solidFill>
                <a:latin typeface="Circe" charset="0"/>
                <a:ea typeface="Circe" charset="0"/>
                <a:cs typeface="Circe" charset="0"/>
              </a:defRPr>
            </a:lvl1pPr>
          </a:lstStyle>
          <a:p>
            <a:pPr fontAlgn="auto">
              <a:spcAft>
                <a:spcPts val="0"/>
              </a:spcAft>
              <a:defRPr/>
            </a:pPr>
            <a:r>
              <a:rPr lang="en-US" sz="1800" b="0" dirty="0">
                <a:solidFill>
                  <a:srgbClr val="FFFFFF"/>
                </a:solidFill>
                <a:latin typeface="Arial" charset="0"/>
                <a:ea typeface="Arial" charset="0"/>
                <a:cs typeface="Arial" charset="0"/>
              </a:rPr>
              <a:t>2016</a:t>
            </a:r>
          </a:p>
        </p:txBody>
      </p:sp>
      <p:sp>
        <p:nvSpPr>
          <p:cNvPr id="13" name="Title 1"/>
          <p:cNvSpPr>
            <a:spLocks noGrp="1"/>
          </p:cNvSpPr>
          <p:nvPr>
            <p:ph type="title"/>
          </p:nvPr>
        </p:nvSpPr>
        <p:spPr>
          <a:xfrm>
            <a:off x="445770" y="2983833"/>
            <a:ext cx="4597868" cy="2723948"/>
          </a:xfrm>
          <a:prstGeom prst="rect">
            <a:avLst/>
          </a:prstGeom>
        </p:spPr>
        <p:txBody>
          <a:bodyPr/>
          <a:lstStyle>
            <a:lvl1pPr algn="l">
              <a:lnSpc>
                <a:spcPts val="3900"/>
              </a:lnSpc>
              <a:defRPr sz="3200" b="1" i="0" baseline="0">
                <a:solidFill>
                  <a:schemeClr val="bg1"/>
                </a:solidFill>
                <a:latin typeface="Arial" charset="0"/>
                <a:ea typeface="Arial" charset="0"/>
                <a:cs typeface="Arial" charset="0"/>
              </a:defRPr>
            </a:lvl1pPr>
          </a:lstStyle>
          <a:p>
            <a:r>
              <a:rPr lang="ru-RU" dirty="0"/>
              <a:t>Образец заголовка</a:t>
            </a:r>
            <a:endParaRPr lang="en-US" dirty="0"/>
          </a:p>
        </p:txBody>
      </p:sp>
    </p:spTree>
    <p:extLst>
      <p:ext uri="{BB962C8B-B14F-4D97-AF65-F5344CB8AC3E}">
        <p14:creationId xmlns:p14="http://schemas.microsoft.com/office/powerpoint/2010/main" val="2439662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Титул медицина">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33450" y="625475"/>
            <a:ext cx="2360613"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5"/>
          <p:cNvSpPr txBox="1"/>
          <p:nvPr userDrawn="1"/>
        </p:nvSpPr>
        <p:spPr>
          <a:xfrm>
            <a:off x="165100" y="7286625"/>
            <a:ext cx="914400" cy="914400"/>
          </a:xfrm>
          <a:prstGeom prst="rect">
            <a:avLst/>
          </a:prstGeom>
          <a:noFill/>
        </p:spPr>
        <p:txBody>
          <a:bodyPr wrap="none">
            <a:normAutofit/>
          </a:bodyPr>
          <a:lstStyle/>
          <a:p>
            <a:pPr defTabSz="457200" eaLnBrk="1" fontAlgn="auto" hangingPunct="1">
              <a:spcBef>
                <a:spcPts val="0"/>
              </a:spcBef>
              <a:spcAft>
                <a:spcPts val="0"/>
              </a:spcAft>
              <a:defRPr/>
            </a:pPr>
            <a:endParaRPr lang="en-US" sz="4000" cap="all" dirty="0">
              <a:solidFill>
                <a:srgbClr val="FF0000"/>
              </a:solidFill>
              <a:latin typeface="Calibri"/>
              <a:ea typeface="+mn-ea"/>
              <a:cs typeface="Arial" panose="020B0604020202020204" pitchFamily="34" charset="0"/>
            </a:endParaRPr>
          </a:p>
        </p:txBody>
      </p:sp>
      <p:sp>
        <p:nvSpPr>
          <p:cNvPr id="5" name="Rectangle 6"/>
          <p:cNvSpPr/>
          <p:nvPr userDrawn="1"/>
        </p:nvSpPr>
        <p:spPr>
          <a:xfrm>
            <a:off x="0" y="0"/>
            <a:ext cx="8816975"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FFFFFF"/>
              </a:solidFill>
            </a:endParaRPr>
          </a:p>
        </p:txBody>
      </p:sp>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31138" y="655638"/>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p:cNvSpPr/>
          <p:nvPr userDrawn="1"/>
        </p:nvSpPr>
        <p:spPr>
          <a:xfrm>
            <a:off x="8816975" y="0"/>
            <a:ext cx="327025" cy="2281238"/>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FFFFFF"/>
              </a:solidFill>
            </a:endParaRPr>
          </a:p>
        </p:txBody>
      </p:sp>
      <p:sp>
        <p:nvSpPr>
          <p:cNvPr id="9" name="Rectangle 10"/>
          <p:cNvSpPr/>
          <p:nvPr userDrawn="1"/>
        </p:nvSpPr>
        <p:spPr>
          <a:xfrm>
            <a:off x="8816975" y="2281238"/>
            <a:ext cx="327025" cy="2281237"/>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FFFFFF"/>
              </a:solidFill>
            </a:endParaRPr>
          </a:p>
        </p:txBody>
      </p:sp>
      <p:sp>
        <p:nvSpPr>
          <p:cNvPr id="10" name="Rectangle 11"/>
          <p:cNvSpPr/>
          <p:nvPr userDrawn="1"/>
        </p:nvSpPr>
        <p:spPr>
          <a:xfrm>
            <a:off x="8816975" y="4562475"/>
            <a:ext cx="327025" cy="229552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FFFFFF"/>
              </a:solidFill>
            </a:endParaRPr>
          </a:p>
        </p:txBody>
      </p:sp>
      <p:sp>
        <p:nvSpPr>
          <p:cNvPr id="11" name="Title 1"/>
          <p:cNvSpPr txBox="1">
            <a:spLocks/>
          </p:cNvSpPr>
          <p:nvPr userDrawn="1"/>
        </p:nvSpPr>
        <p:spPr>
          <a:xfrm>
            <a:off x="446088" y="6035675"/>
            <a:ext cx="5492750" cy="363538"/>
          </a:xfrm>
          <a:prstGeom prst="rect">
            <a:avLst/>
          </a:prstGeom>
        </p:spPr>
        <p:txBody>
          <a:bodyPr/>
          <a:lstStyle>
            <a:lvl1pPr algn="l" defTabSz="457189" rtl="0" eaLnBrk="1" latinLnBrk="0" hangingPunct="1">
              <a:lnSpc>
                <a:spcPct val="100000"/>
              </a:lnSpc>
              <a:spcBef>
                <a:spcPct val="0"/>
              </a:spcBef>
              <a:buNone/>
              <a:defRPr sz="4400" b="1" i="0" kern="1200" baseline="0">
                <a:solidFill>
                  <a:schemeClr val="bg1"/>
                </a:solidFill>
                <a:latin typeface="Circe" charset="0"/>
                <a:ea typeface="Circe" charset="0"/>
                <a:cs typeface="Circe" charset="0"/>
              </a:defRPr>
            </a:lvl1pPr>
          </a:lstStyle>
          <a:p>
            <a:pPr fontAlgn="auto">
              <a:spcAft>
                <a:spcPts val="0"/>
              </a:spcAft>
              <a:defRPr/>
            </a:pPr>
            <a:r>
              <a:rPr lang="en-US" sz="1800" b="0" dirty="0">
                <a:solidFill>
                  <a:srgbClr val="FFFFFF"/>
                </a:solidFill>
                <a:latin typeface="Arial" charset="0"/>
                <a:ea typeface="Arial" charset="0"/>
                <a:cs typeface="Arial" charset="0"/>
              </a:rPr>
              <a:t>2016</a:t>
            </a:r>
          </a:p>
        </p:txBody>
      </p:sp>
      <p:pic>
        <p:nvPicPr>
          <p:cNvPr id="12" name="Picture 1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523038" y="3143250"/>
            <a:ext cx="16002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45770" y="2983833"/>
            <a:ext cx="4597868" cy="2723948"/>
          </a:xfrm>
          <a:prstGeom prst="rect">
            <a:avLst/>
          </a:prstGeom>
        </p:spPr>
        <p:txBody>
          <a:bodyPr/>
          <a:lstStyle>
            <a:lvl1pPr algn="l">
              <a:lnSpc>
                <a:spcPts val="3900"/>
              </a:lnSpc>
              <a:defRPr sz="3200" b="1" i="0" baseline="0">
                <a:solidFill>
                  <a:schemeClr val="bg1"/>
                </a:solidFill>
                <a:latin typeface="Arial" charset="0"/>
                <a:ea typeface="Arial" charset="0"/>
                <a:cs typeface="Arial" charset="0"/>
              </a:defRPr>
            </a:lvl1pPr>
          </a:lstStyle>
          <a:p>
            <a:r>
              <a:rPr lang="ru-RU" dirty="0"/>
              <a:t>Образец заголовка</a:t>
            </a:r>
            <a:endParaRPr lang="en-US" dirty="0"/>
          </a:p>
        </p:txBody>
      </p:sp>
    </p:spTree>
    <p:extLst>
      <p:ext uri="{BB962C8B-B14F-4D97-AF65-F5344CB8AC3E}">
        <p14:creationId xmlns:p14="http://schemas.microsoft.com/office/powerpoint/2010/main" val="1996750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Титул образование">
    <p:spTree>
      <p:nvGrpSpPr>
        <p:cNvPr id="1" name=""/>
        <p:cNvGrpSpPr/>
        <p:nvPr/>
      </p:nvGrpSpPr>
      <p:grpSpPr>
        <a:xfrm>
          <a:off x="0" y="0"/>
          <a:ext cx="0" cy="0"/>
          <a:chOff x="0" y="0"/>
          <a:chExt cx="0" cy="0"/>
        </a:xfrm>
      </p:grpSpPr>
      <p:sp>
        <p:nvSpPr>
          <p:cNvPr id="3" name="Rectangle 15"/>
          <p:cNvSpPr/>
          <p:nvPr userDrawn="1"/>
        </p:nvSpPr>
        <p:spPr>
          <a:xfrm>
            <a:off x="0" y="0"/>
            <a:ext cx="8816975"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FFFFFF"/>
              </a:solidFill>
            </a:endParaRPr>
          </a:p>
        </p:txBody>
      </p:sp>
      <p:pic>
        <p:nvPicPr>
          <p:cNvPr id="4" name="Picture 1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31138" y="655638"/>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0"/>
          <p:cNvSpPr/>
          <p:nvPr userDrawn="1"/>
        </p:nvSpPr>
        <p:spPr>
          <a:xfrm>
            <a:off x="8816975" y="0"/>
            <a:ext cx="327025" cy="2281238"/>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FFFFFF"/>
              </a:solidFill>
            </a:endParaRPr>
          </a:p>
        </p:txBody>
      </p:sp>
      <p:sp>
        <p:nvSpPr>
          <p:cNvPr id="6" name="Rectangle 21"/>
          <p:cNvSpPr/>
          <p:nvPr userDrawn="1"/>
        </p:nvSpPr>
        <p:spPr>
          <a:xfrm>
            <a:off x="8816975" y="2281238"/>
            <a:ext cx="327025" cy="22812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FFFFFF"/>
              </a:solidFill>
            </a:endParaRPr>
          </a:p>
        </p:txBody>
      </p:sp>
      <p:sp>
        <p:nvSpPr>
          <p:cNvPr id="7" name="Rectangle 22"/>
          <p:cNvSpPr/>
          <p:nvPr userDrawn="1"/>
        </p:nvSpPr>
        <p:spPr>
          <a:xfrm>
            <a:off x="8816975" y="4562475"/>
            <a:ext cx="327025" cy="229552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FFFFFF"/>
              </a:solidFill>
            </a:endParaRPr>
          </a:p>
        </p:txBody>
      </p:sp>
      <p:pic>
        <p:nvPicPr>
          <p:cNvPr id="8" name="Picture 2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23038" y="3143250"/>
            <a:ext cx="16002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userDrawn="1"/>
        </p:nvSpPr>
        <p:spPr>
          <a:xfrm>
            <a:off x="446088" y="6035675"/>
            <a:ext cx="5492750" cy="363538"/>
          </a:xfrm>
          <a:prstGeom prst="rect">
            <a:avLst/>
          </a:prstGeom>
        </p:spPr>
        <p:txBody>
          <a:bodyPr/>
          <a:lstStyle>
            <a:lvl1pPr algn="l" defTabSz="457189" rtl="0" eaLnBrk="1" latinLnBrk="0" hangingPunct="1">
              <a:lnSpc>
                <a:spcPct val="100000"/>
              </a:lnSpc>
              <a:spcBef>
                <a:spcPct val="0"/>
              </a:spcBef>
              <a:buNone/>
              <a:defRPr sz="4400" b="1" i="0" kern="1200" baseline="0">
                <a:solidFill>
                  <a:schemeClr val="bg1"/>
                </a:solidFill>
                <a:latin typeface="Circe" charset="0"/>
                <a:ea typeface="Circe" charset="0"/>
                <a:cs typeface="Circe" charset="0"/>
              </a:defRPr>
            </a:lvl1pPr>
          </a:lstStyle>
          <a:p>
            <a:pPr fontAlgn="auto">
              <a:spcAft>
                <a:spcPts val="0"/>
              </a:spcAft>
              <a:defRPr/>
            </a:pPr>
            <a:r>
              <a:rPr lang="en-US" sz="1800" b="0" dirty="0">
                <a:solidFill>
                  <a:srgbClr val="FFFFFF"/>
                </a:solidFill>
                <a:latin typeface="Arial" charset="0"/>
                <a:ea typeface="Arial" charset="0"/>
                <a:cs typeface="Arial" charset="0"/>
              </a:rPr>
              <a:t>2016</a:t>
            </a:r>
          </a:p>
        </p:txBody>
      </p:sp>
      <p:sp>
        <p:nvSpPr>
          <p:cNvPr id="10" name="Title 1"/>
          <p:cNvSpPr>
            <a:spLocks noGrp="1"/>
          </p:cNvSpPr>
          <p:nvPr>
            <p:ph type="title"/>
          </p:nvPr>
        </p:nvSpPr>
        <p:spPr>
          <a:xfrm>
            <a:off x="445770" y="2983833"/>
            <a:ext cx="4597868" cy="2723948"/>
          </a:xfrm>
          <a:prstGeom prst="rect">
            <a:avLst/>
          </a:prstGeom>
        </p:spPr>
        <p:txBody>
          <a:bodyPr/>
          <a:lstStyle>
            <a:lvl1pPr algn="l">
              <a:lnSpc>
                <a:spcPts val="3900"/>
              </a:lnSpc>
              <a:defRPr sz="3200" b="1" i="0" baseline="0">
                <a:solidFill>
                  <a:schemeClr val="bg1"/>
                </a:solidFill>
                <a:latin typeface="Arial" charset="0"/>
                <a:ea typeface="Arial" charset="0"/>
                <a:cs typeface="Arial" charset="0"/>
              </a:defRPr>
            </a:lvl1pPr>
          </a:lstStyle>
          <a:p>
            <a:r>
              <a:rPr lang="ru-RU" dirty="0"/>
              <a:t>Образец заголовка</a:t>
            </a:r>
            <a:endParaRPr lang="en-US" dirty="0"/>
          </a:p>
        </p:txBody>
      </p:sp>
    </p:spTree>
    <p:extLst>
      <p:ext uri="{BB962C8B-B14F-4D97-AF65-F5344CB8AC3E}">
        <p14:creationId xmlns:p14="http://schemas.microsoft.com/office/powerpoint/2010/main" val="3769959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Титул">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2288" y="517525"/>
            <a:ext cx="32004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p:nvPr userDrawn="1"/>
        </p:nvSpPr>
        <p:spPr>
          <a:xfrm>
            <a:off x="8816975" y="0"/>
            <a:ext cx="327025" cy="2281238"/>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FFFFFF"/>
              </a:solidFill>
            </a:endParaRPr>
          </a:p>
        </p:txBody>
      </p:sp>
      <p:sp>
        <p:nvSpPr>
          <p:cNvPr id="8" name="Rectangle 11"/>
          <p:cNvSpPr/>
          <p:nvPr userDrawn="1"/>
        </p:nvSpPr>
        <p:spPr>
          <a:xfrm>
            <a:off x="8816975" y="2281238"/>
            <a:ext cx="327025" cy="228123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FFFFFF"/>
              </a:solidFill>
            </a:endParaRPr>
          </a:p>
        </p:txBody>
      </p:sp>
      <p:sp>
        <p:nvSpPr>
          <p:cNvPr id="9" name="Rectangle 12"/>
          <p:cNvSpPr/>
          <p:nvPr userDrawn="1"/>
        </p:nvSpPr>
        <p:spPr>
          <a:xfrm>
            <a:off x="8816975" y="4562475"/>
            <a:ext cx="327025" cy="2295525"/>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FFFFFF"/>
              </a:solidFill>
            </a:endParaRPr>
          </a:p>
        </p:txBody>
      </p:sp>
      <p:pic>
        <p:nvPicPr>
          <p:cNvPr id="10"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11638" y="544513"/>
            <a:ext cx="27368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658589" y="2281187"/>
            <a:ext cx="4931229" cy="2454442"/>
          </a:xfrm>
          <a:prstGeom prst="rect">
            <a:avLst/>
          </a:prstGeom>
        </p:spPr>
        <p:txBody>
          <a:bodyPr vert="horz" lIns="0" anchor="b" anchorCtr="0">
            <a:noAutofit/>
          </a:bodyPr>
          <a:lstStyle>
            <a:lvl1pPr algn="l">
              <a:lnSpc>
                <a:spcPts val="4200"/>
              </a:lnSpc>
              <a:defRPr sz="4200" b="1" i="0">
                <a:solidFill>
                  <a:schemeClr val="tx1"/>
                </a:solidFill>
                <a:latin typeface="Arial" charset="0"/>
                <a:ea typeface="Arial" charset="0"/>
                <a:cs typeface="Arial" charset="0"/>
              </a:defRPr>
            </a:lvl1pPr>
          </a:lstStyle>
          <a:p>
            <a:r>
              <a:rPr lang="ru-RU" dirty="0"/>
              <a:t>Образец заголовка</a:t>
            </a:r>
            <a:endParaRPr lang="en-US" dirty="0"/>
          </a:p>
        </p:txBody>
      </p:sp>
      <p:sp>
        <p:nvSpPr>
          <p:cNvPr id="7" name="Text Placeholder 6"/>
          <p:cNvSpPr>
            <a:spLocks noGrp="1"/>
          </p:cNvSpPr>
          <p:nvPr>
            <p:ph type="body" sz="quarter" idx="10"/>
          </p:nvPr>
        </p:nvSpPr>
        <p:spPr>
          <a:xfrm>
            <a:off x="664750" y="4727813"/>
            <a:ext cx="5088160" cy="673100"/>
          </a:xfrm>
          <a:prstGeom prst="rect">
            <a:avLst/>
          </a:prstGeom>
        </p:spPr>
        <p:txBody>
          <a:bodyPr lIns="0"/>
          <a:lstStyle>
            <a:lvl1pPr marL="0" indent="0">
              <a:lnSpc>
                <a:spcPts val="2600"/>
              </a:lnSpc>
              <a:buNone/>
              <a:defRPr sz="2400" b="0" i="0" baseline="0">
                <a:solidFill>
                  <a:schemeClr val="tx1"/>
                </a:solidFill>
                <a:latin typeface="Arial" charset="0"/>
                <a:ea typeface="Arial" charset="0"/>
                <a:cs typeface="Arial" charset="0"/>
              </a:defRPr>
            </a:lvl1pPr>
            <a:lvl2pPr>
              <a:defRPr b="0" i="0">
                <a:solidFill>
                  <a:schemeClr val="tx1"/>
                </a:solidFill>
                <a:latin typeface="Circe" charset="0"/>
                <a:ea typeface="Circe" charset="0"/>
                <a:cs typeface="Circe" charset="0"/>
              </a:defRPr>
            </a:lvl2pPr>
            <a:lvl3pPr>
              <a:defRPr b="0" i="0">
                <a:solidFill>
                  <a:schemeClr val="tx1"/>
                </a:solidFill>
                <a:latin typeface="Circe" charset="0"/>
                <a:ea typeface="Circe" charset="0"/>
                <a:cs typeface="Circe" charset="0"/>
              </a:defRPr>
            </a:lvl3pPr>
            <a:lvl4pPr>
              <a:defRPr b="0" i="0">
                <a:solidFill>
                  <a:schemeClr val="tx1"/>
                </a:solidFill>
                <a:latin typeface="Circe" charset="0"/>
                <a:ea typeface="Circe" charset="0"/>
                <a:cs typeface="Circe" charset="0"/>
              </a:defRPr>
            </a:lvl4pPr>
            <a:lvl5pPr>
              <a:defRPr b="0" i="0">
                <a:solidFill>
                  <a:schemeClr val="tx1"/>
                </a:solidFill>
                <a:latin typeface="Circe" charset="0"/>
                <a:ea typeface="Circe" charset="0"/>
                <a:cs typeface="Circe" charset="0"/>
              </a:defRPr>
            </a:lvl5pPr>
          </a:lstStyle>
          <a:p>
            <a:pPr lvl="0"/>
            <a:r>
              <a:rPr lang="ru-RU" dirty="0"/>
              <a:t>Образец текста</a:t>
            </a:r>
          </a:p>
        </p:txBody>
      </p:sp>
    </p:spTree>
    <p:extLst>
      <p:ext uri="{BB962C8B-B14F-4D97-AF65-F5344CB8AC3E}">
        <p14:creationId xmlns:p14="http://schemas.microsoft.com/office/powerpoint/2010/main" val="34851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Картинки">
    <p:spTree>
      <p:nvGrpSpPr>
        <p:cNvPr id="1" name=""/>
        <p:cNvGrpSpPr/>
        <p:nvPr/>
      </p:nvGrpSpPr>
      <p:grpSpPr>
        <a:xfrm>
          <a:off x="0" y="0"/>
          <a:ext cx="0" cy="0"/>
          <a:chOff x="0" y="0"/>
          <a:chExt cx="0" cy="0"/>
        </a:xfrm>
      </p:grpSpPr>
      <p:sp>
        <p:nvSpPr>
          <p:cNvPr id="8" name="TextBox 16"/>
          <p:cNvSpPr txBox="1">
            <a:spLocks noChangeArrowheads="1"/>
          </p:cNvSpPr>
          <p:nvPr userDrawn="1"/>
        </p:nvSpPr>
        <p:spPr bwMode="auto">
          <a:xfrm>
            <a:off x="8447088" y="482600"/>
            <a:ext cx="403225" cy="249238"/>
          </a:xfrm>
          <a:prstGeom prst="rect">
            <a:avLst/>
          </a:prstGeom>
          <a:noFill/>
          <a:ln>
            <a:noFill/>
          </a:ln>
        </p:spPr>
        <p:txBody>
          <a:bodyPr lIns="0" tIns="0" rIns="0" bIns="0" anchor="ctr"/>
          <a:lstStyle>
            <a:lvl1pPr defTabSz="455613">
              <a:defRPr>
                <a:solidFill>
                  <a:schemeClr val="bg1"/>
                </a:solidFill>
                <a:latin typeface="Calibri" panose="020F0502020204030204" pitchFamily="34" charset="0"/>
                <a:ea typeface="Microsoft YaHei" panose="020B0503020204020204" pitchFamily="34" charset="-122"/>
              </a:defRPr>
            </a:lvl1pPr>
            <a:lvl2pPr defTabSz="455613">
              <a:defRPr>
                <a:solidFill>
                  <a:schemeClr val="bg1"/>
                </a:solidFill>
                <a:latin typeface="Calibri" panose="020F0502020204030204" pitchFamily="34" charset="0"/>
                <a:ea typeface="Microsoft YaHei" panose="020B0503020204020204" pitchFamily="34" charset="-122"/>
              </a:defRPr>
            </a:lvl2pPr>
            <a:lvl3pPr defTabSz="455613">
              <a:defRPr>
                <a:solidFill>
                  <a:schemeClr val="bg1"/>
                </a:solidFill>
                <a:latin typeface="Calibri" panose="020F0502020204030204" pitchFamily="34" charset="0"/>
                <a:ea typeface="Microsoft YaHei" panose="020B0503020204020204" pitchFamily="34" charset="-122"/>
              </a:defRPr>
            </a:lvl3pPr>
            <a:lvl4pPr defTabSz="455613">
              <a:defRPr>
                <a:solidFill>
                  <a:schemeClr val="bg1"/>
                </a:solidFill>
                <a:latin typeface="Calibri" panose="020F0502020204030204" pitchFamily="34" charset="0"/>
                <a:ea typeface="Microsoft YaHei" panose="020B0503020204020204" pitchFamily="34" charset="-122"/>
              </a:defRPr>
            </a:lvl4pPr>
            <a:lvl5pPr defTabSz="455613">
              <a:defRPr>
                <a:solidFill>
                  <a:schemeClr val="bg1"/>
                </a:solidFill>
                <a:latin typeface="Calibri" panose="020F0502020204030204" pitchFamily="34" charset="0"/>
                <a:ea typeface="Microsoft YaHei" panose="020B0503020204020204" pitchFamily="34" charset="-122"/>
              </a:defRPr>
            </a:lvl5pPr>
            <a:lvl6pPr marL="2514600" indent="-228600" defTabSz="455613" eaLnBrk="0" fontAlgn="base" hangingPunct="0">
              <a:spcBef>
                <a:spcPct val="0"/>
              </a:spcBef>
              <a:spcAft>
                <a:spcPct val="0"/>
              </a:spcAft>
              <a:defRPr>
                <a:solidFill>
                  <a:schemeClr val="bg1"/>
                </a:solidFill>
                <a:latin typeface="Calibri" panose="020F0502020204030204" pitchFamily="34" charset="0"/>
                <a:ea typeface="Microsoft YaHei" panose="020B0503020204020204" pitchFamily="34" charset="-122"/>
              </a:defRPr>
            </a:lvl6pPr>
            <a:lvl7pPr marL="2971800" indent="-228600" defTabSz="455613" eaLnBrk="0" fontAlgn="base" hangingPunct="0">
              <a:spcBef>
                <a:spcPct val="0"/>
              </a:spcBef>
              <a:spcAft>
                <a:spcPct val="0"/>
              </a:spcAft>
              <a:defRPr>
                <a:solidFill>
                  <a:schemeClr val="bg1"/>
                </a:solidFill>
                <a:latin typeface="Calibri" panose="020F0502020204030204" pitchFamily="34" charset="0"/>
                <a:ea typeface="Microsoft YaHei" panose="020B0503020204020204" pitchFamily="34" charset="-122"/>
              </a:defRPr>
            </a:lvl7pPr>
            <a:lvl8pPr marL="3429000" indent="-228600" defTabSz="455613" eaLnBrk="0" fontAlgn="base" hangingPunct="0">
              <a:spcBef>
                <a:spcPct val="0"/>
              </a:spcBef>
              <a:spcAft>
                <a:spcPct val="0"/>
              </a:spcAft>
              <a:defRPr>
                <a:solidFill>
                  <a:schemeClr val="bg1"/>
                </a:solidFill>
                <a:latin typeface="Calibri" panose="020F0502020204030204" pitchFamily="34" charset="0"/>
                <a:ea typeface="Microsoft YaHei" panose="020B0503020204020204" pitchFamily="34" charset="-122"/>
              </a:defRPr>
            </a:lvl8pPr>
            <a:lvl9pPr marL="3886200" indent="-228600" defTabSz="455613" eaLnBrk="0" fontAlgn="base" hangingPunct="0">
              <a:spcBef>
                <a:spcPct val="0"/>
              </a:spcBef>
              <a:spcAft>
                <a:spcPct val="0"/>
              </a:spcAft>
              <a:defRPr>
                <a:solidFill>
                  <a:schemeClr val="bg1"/>
                </a:solidFill>
                <a:latin typeface="Calibri" panose="020F0502020204030204" pitchFamily="34" charset="0"/>
                <a:ea typeface="Microsoft YaHei" panose="020B0503020204020204" pitchFamily="34" charset="-122"/>
              </a:defRPr>
            </a:lvl9pPr>
          </a:lstStyle>
          <a:p>
            <a:pPr algn="r" eaLnBrk="1" hangingPunct="1"/>
            <a:fld id="{CB3A9C78-9787-482D-B30D-5D05ADC44E86}" type="slidenum">
              <a:rPr lang="en-US" altLang="ru-RU" sz="1100">
                <a:solidFill>
                  <a:srgbClr val="797979"/>
                </a:solidFill>
                <a:latin typeface="Arial" panose="020B0604020202020204" pitchFamily="34" charset="0"/>
                <a:cs typeface="Arial" panose="020B0604020202020204" pitchFamily="34" charset="0"/>
              </a:rPr>
              <a:pPr algn="r" eaLnBrk="1" hangingPunct="1"/>
              <a:t>‹#›</a:t>
            </a:fld>
            <a:endParaRPr lang="en-US" altLang="ru-RU" sz="1100">
              <a:solidFill>
                <a:srgbClr val="797979"/>
              </a:solidFill>
              <a:latin typeface="Arial" panose="020B0604020202020204" pitchFamily="34" charset="0"/>
              <a:cs typeface="Arial" panose="020B0604020202020204" pitchFamily="34" charset="0"/>
            </a:endParaRPr>
          </a:p>
        </p:txBody>
      </p:sp>
      <p:cxnSp>
        <p:nvCxnSpPr>
          <p:cNvPr id="9" name="Straight Connector 3"/>
          <p:cNvCxnSpPr/>
          <p:nvPr userDrawn="1"/>
        </p:nvCxnSpPr>
        <p:spPr>
          <a:xfrm>
            <a:off x="687388" y="4400550"/>
            <a:ext cx="3775075" cy="0"/>
          </a:xfrm>
          <a:prstGeom prst="line">
            <a:avLst/>
          </a:prstGeom>
          <a:ln w="38100">
            <a:solidFill>
              <a:schemeClr val="accent4"/>
            </a:solidFill>
          </a:ln>
        </p:spPr>
        <p:style>
          <a:lnRef idx="1">
            <a:schemeClr val="accent6"/>
          </a:lnRef>
          <a:fillRef idx="0">
            <a:schemeClr val="accent6"/>
          </a:fillRef>
          <a:effectRef idx="0">
            <a:schemeClr val="accent6"/>
          </a:effectRef>
          <a:fontRef idx="minor">
            <a:schemeClr val="tx1"/>
          </a:fontRef>
        </p:style>
      </p:cxnSp>
      <p:cxnSp>
        <p:nvCxnSpPr>
          <p:cNvPr id="10" name="Straight Connector 14"/>
          <p:cNvCxnSpPr/>
          <p:nvPr userDrawn="1"/>
        </p:nvCxnSpPr>
        <p:spPr>
          <a:xfrm>
            <a:off x="687388" y="2309813"/>
            <a:ext cx="3775075" cy="0"/>
          </a:xfrm>
          <a:prstGeom prst="line">
            <a:avLst/>
          </a:prstGeom>
          <a:ln w="38100">
            <a:solidFill>
              <a:schemeClr val="accent4"/>
            </a:solidFill>
          </a:ln>
        </p:spPr>
        <p:style>
          <a:lnRef idx="1">
            <a:schemeClr val="accent6"/>
          </a:lnRef>
          <a:fillRef idx="0">
            <a:schemeClr val="accent6"/>
          </a:fillRef>
          <a:effectRef idx="0">
            <a:schemeClr val="accent6"/>
          </a:effectRef>
          <a:fontRef idx="minor">
            <a:schemeClr val="tx1"/>
          </a:fontRef>
        </p:style>
      </p:cxnSp>
      <p:cxnSp>
        <p:nvCxnSpPr>
          <p:cNvPr id="11" name="Straight Connector 17"/>
          <p:cNvCxnSpPr/>
          <p:nvPr userDrawn="1"/>
        </p:nvCxnSpPr>
        <p:spPr>
          <a:xfrm>
            <a:off x="4624388" y="2309813"/>
            <a:ext cx="3813175" cy="0"/>
          </a:xfrm>
          <a:prstGeom prst="line">
            <a:avLst/>
          </a:prstGeom>
          <a:ln w="38100">
            <a:solidFill>
              <a:schemeClr val="accent4"/>
            </a:solidFill>
          </a:ln>
        </p:spPr>
        <p:style>
          <a:lnRef idx="1">
            <a:schemeClr val="accent6"/>
          </a:lnRef>
          <a:fillRef idx="0">
            <a:schemeClr val="accent6"/>
          </a:fillRef>
          <a:effectRef idx="0">
            <a:schemeClr val="accent6"/>
          </a:effectRef>
          <a:fontRef idx="minor">
            <a:schemeClr val="tx1"/>
          </a:fontRef>
        </p:style>
      </p:cxnSp>
      <p:cxnSp>
        <p:nvCxnSpPr>
          <p:cNvPr id="15" name="Straight Connector 19"/>
          <p:cNvCxnSpPr/>
          <p:nvPr userDrawn="1"/>
        </p:nvCxnSpPr>
        <p:spPr>
          <a:xfrm>
            <a:off x="4624388" y="4400550"/>
            <a:ext cx="3803650" cy="0"/>
          </a:xfrm>
          <a:prstGeom prst="line">
            <a:avLst/>
          </a:prstGeom>
          <a:ln w="38100">
            <a:solidFill>
              <a:schemeClr val="accent4"/>
            </a:solidFill>
          </a:ln>
        </p:spPr>
        <p:style>
          <a:lnRef idx="1">
            <a:schemeClr val="accent6"/>
          </a:lnRef>
          <a:fillRef idx="0">
            <a:schemeClr val="accent6"/>
          </a:fillRef>
          <a:effectRef idx="0">
            <a:schemeClr val="accent6"/>
          </a:effectRef>
          <a:fontRef idx="minor">
            <a:schemeClr val="tx1"/>
          </a:fontRef>
        </p:style>
      </p:cxnSp>
      <p:pic>
        <p:nvPicPr>
          <p:cNvPr id="16" name="Picture 2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4838" y="401638"/>
            <a:ext cx="22510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16313" y="427038"/>
            <a:ext cx="18732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1"/>
          </p:nvPr>
        </p:nvSpPr>
        <p:spPr>
          <a:xfrm>
            <a:off x="687612" y="2310249"/>
            <a:ext cx="3774576" cy="1945406"/>
          </a:xfrm>
          <a:prstGeom prst="rect">
            <a:avLst/>
          </a:prstGeom>
        </p:spPr>
        <p:txBody>
          <a:bodyPr vert="horz"/>
          <a:lstStyle/>
          <a:p>
            <a:pPr lvl="0"/>
            <a:endParaRPr lang="en-US" noProof="0" dirty="0"/>
          </a:p>
        </p:txBody>
      </p:sp>
      <p:sp>
        <p:nvSpPr>
          <p:cNvPr id="12" name="Picture Placeholder 4"/>
          <p:cNvSpPr>
            <a:spLocks noGrp="1"/>
          </p:cNvSpPr>
          <p:nvPr>
            <p:ph type="pic" sz="quarter" idx="12"/>
          </p:nvPr>
        </p:nvSpPr>
        <p:spPr>
          <a:xfrm>
            <a:off x="4624475" y="2310249"/>
            <a:ext cx="3803451" cy="1945406"/>
          </a:xfrm>
          <a:prstGeom prst="rect">
            <a:avLst/>
          </a:prstGeom>
        </p:spPr>
        <p:txBody>
          <a:bodyPr vert="horz"/>
          <a:lstStyle/>
          <a:p>
            <a:pPr lvl="0"/>
            <a:endParaRPr lang="en-US" noProof="0"/>
          </a:p>
        </p:txBody>
      </p:sp>
      <p:sp>
        <p:nvSpPr>
          <p:cNvPr id="13" name="Picture Placeholder 4"/>
          <p:cNvSpPr>
            <a:spLocks noGrp="1"/>
          </p:cNvSpPr>
          <p:nvPr>
            <p:ph type="pic" sz="quarter" idx="13"/>
          </p:nvPr>
        </p:nvSpPr>
        <p:spPr>
          <a:xfrm>
            <a:off x="677987" y="4400415"/>
            <a:ext cx="3774576" cy="2033478"/>
          </a:xfrm>
          <a:prstGeom prst="rect">
            <a:avLst/>
          </a:prstGeom>
        </p:spPr>
        <p:txBody>
          <a:bodyPr vert="horz"/>
          <a:lstStyle/>
          <a:p>
            <a:pPr lvl="0"/>
            <a:endParaRPr lang="en-US" noProof="0"/>
          </a:p>
        </p:txBody>
      </p:sp>
      <p:sp>
        <p:nvSpPr>
          <p:cNvPr id="14" name="Picture Placeholder 4"/>
          <p:cNvSpPr>
            <a:spLocks noGrp="1"/>
          </p:cNvSpPr>
          <p:nvPr>
            <p:ph type="pic" sz="quarter" idx="14"/>
          </p:nvPr>
        </p:nvSpPr>
        <p:spPr>
          <a:xfrm>
            <a:off x="4624476" y="4400415"/>
            <a:ext cx="3803450" cy="2033478"/>
          </a:xfrm>
          <a:prstGeom prst="rect">
            <a:avLst/>
          </a:prstGeom>
        </p:spPr>
        <p:txBody>
          <a:bodyPr vert="horz"/>
          <a:lstStyle/>
          <a:p>
            <a:pPr lvl="0"/>
            <a:endParaRPr lang="en-US" noProof="0"/>
          </a:p>
        </p:txBody>
      </p:sp>
      <p:sp>
        <p:nvSpPr>
          <p:cNvPr id="19" name="Title 1"/>
          <p:cNvSpPr>
            <a:spLocks noGrp="1" noChangeAspect="1"/>
          </p:cNvSpPr>
          <p:nvPr>
            <p:ph type="title"/>
          </p:nvPr>
        </p:nvSpPr>
        <p:spPr>
          <a:xfrm>
            <a:off x="658736" y="1369163"/>
            <a:ext cx="7769191" cy="738769"/>
          </a:xfrm>
          <a:prstGeom prst="rect">
            <a:avLst/>
          </a:prstGeom>
        </p:spPr>
        <p:txBody>
          <a:bodyPr vert="horz" lIns="0" anchor="b" anchorCtr="0">
            <a:noAutofit/>
          </a:bodyPr>
          <a:lstStyle>
            <a:lvl1pPr algn="l">
              <a:lnSpc>
                <a:spcPts val="2600"/>
              </a:lnSpc>
              <a:defRPr sz="2400" b="1" i="0" baseline="0">
                <a:solidFill>
                  <a:schemeClr val="tx1"/>
                </a:solidFill>
                <a:latin typeface="Arial" charset="0"/>
                <a:ea typeface="Arial" charset="0"/>
                <a:cs typeface="Arial" charset="0"/>
              </a:defRPr>
            </a:lvl1pPr>
          </a:lstStyle>
          <a:p>
            <a:r>
              <a:rPr lang="ru-RU" dirty="0"/>
              <a:t>Образец заголовка</a:t>
            </a:r>
            <a:endParaRPr lang="en-US" dirty="0"/>
          </a:p>
        </p:txBody>
      </p:sp>
      <p:sp>
        <p:nvSpPr>
          <p:cNvPr id="23" name="Text Placeholder 8"/>
          <p:cNvSpPr>
            <a:spLocks noGrp="1"/>
          </p:cNvSpPr>
          <p:nvPr>
            <p:ph type="body" sz="quarter" idx="15"/>
          </p:nvPr>
        </p:nvSpPr>
        <p:spPr>
          <a:xfrm>
            <a:off x="5943443" y="391868"/>
            <a:ext cx="2444404" cy="539205"/>
          </a:xfrm>
          <a:prstGeom prst="rect">
            <a:avLst/>
          </a:prstGeom>
        </p:spPr>
        <p:txBody>
          <a:bodyPr/>
          <a:lstStyle>
            <a:lvl1pPr marL="0" indent="0">
              <a:buNone/>
              <a:defRPr sz="1000" b="0" i="0" spc="0">
                <a:solidFill>
                  <a:schemeClr val="accent6"/>
                </a:solidFill>
                <a:latin typeface="Arial" charset="0"/>
                <a:ea typeface="Arial" charset="0"/>
                <a:cs typeface="Arial" charset="0"/>
              </a:defRPr>
            </a:lvl1pPr>
          </a:lstStyle>
          <a:p>
            <a:pPr lvl="0"/>
            <a:r>
              <a:rPr lang="ru-RU" dirty="0"/>
              <a:t>Образец текста</a:t>
            </a:r>
          </a:p>
        </p:txBody>
      </p:sp>
    </p:spTree>
    <p:extLst>
      <p:ext uri="{BB962C8B-B14F-4D97-AF65-F5344CB8AC3E}">
        <p14:creationId xmlns:p14="http://schemas.microsoft.com/office/powerpoint/2010/main" val="1723221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картинки">
    <p:spTree>
      <p:nvGrpSpPr>
        <p:cNvPr id="1" name=""/>
        <p:cNvGrpSpPr/>
        <p:nvPr/>
      </p:nvGrpSpPr>
      <p:grpSpPr>
        <a:xfrm>
          <a:off x="0" y="0"/>
          <a:ext cx="0" cy="0"/>
          <a:chOff x="0" y="0"/>
          <a:chExt cx="0" cy="0"/>
        </a:xfrm>
      </p:grpSpPr>
      <p:cxnSp>
        <p:nvCxnSpPr>
          <p:cNvPr id="7" name="Straight Connector 11"/>
          <p:cNvCxnSpPr/>
          <p:nvPr userDrawn="1"/>
        </p:nvCxnSpPr>
        <p:spPr>
          <a:xfrm>
            <a:off x="687388" y="2309813"/>
            <a:ext cx="4779962" cy="0"/>
          </a:xfrm>
          <a:prstGeom prst="line">
            <a:avLst/>
          </a:prstGeom>
          <a:ln w="38100">
            <a:solidFill>
              <a:schemeClr val="accent4"/>
            </a:solidFill>
          </a:ln>
        </p:spPr>
        <p:style>
          <a:lnRef idx="1">
            <a:schemeClr val="accent6"/>
          </a:lnRef>
          <a:fillRef idx="0">
            <a:schemeClr val="accent6"/>
          </a:fillRef>
          <a:effectRef idx="0">
            <a:schemeClr val="accent6"/>
          </a:effectRef>
          <a:fontRef idx="minor">
            <a:schemeClr val="tx1"/>
          </a:fontRef>
        </p:style>
      </p:cxnSp>
      <p:cxnSp>
        <p:nvCxnSpPr>
          <p:cNvPr id="9" name="Straight Connector 12"/>
          <p:cNvCxnSpPr/>
          <p:nvPr userDrawn="1"/>
        </p:nvCxnSpPr>
        <p:spPr>
          <a:xfrm>
            <a:off x="5718175" y="2309813"/>
            <a:ext cx="2719388" cy="0"/>
          </a:xfrm>
          <a:prstGeom prst="line">
            <a:avLst/>
          </a:prstGeom>
          <a:ln w="38100">
            <a:solidFill>
              <a:schemeClr val="accent4"/>
            </a:solidFill>
          </a:ln>
        </p:spPr>
        <p:style>
          <a:lnRef idx="1">
            <a:schemeClr val="accent6"/>
          </a:lnRef>
          <a:fillRef idx="0">
            <a:schemeClr val="accent6"/>
          </a:fillRef>
          <a:effectRef idx="0">
            <a:schemeClr val="accent6"/>
          </a:effectRef>
          <a:fontRef idx="minor">
            <a:schemeClr val="tx1"/>
          </a:fontRef>
        </p:style>
      </p:cxnSp>
      <p:cxnSp>
        <p:nvCxnSpPr>
          <p:cNvPr id="10" name="Straight Connector 13"/>
          <p:cNvCxnSpPr/>
          <p:nvPr userDrawn="1"/>
        </p:nvCxnSpPr>
        <p:spPr>
          <a:xfrm>
            <a:off x="5718175" y="4400550"/>
            <a:ext cx="2709863" cy="0"/>
          </a:xfrm>
          <a:prstGeom prst="line">
            <a:avLst/>
          </a:prstGeom>
          <a:ln w="38100">
            <a:solidFill>
              <a:schemeClr val="accent4"/>
            </a:solidFill>
          </a:ln>
        </p:spPr>
        <p:style>
          <a:lnRef idx="1">
            <a:schemeClr val="accent6"/>
          </a:lnRef>
          <a:fillRef idx="0">
            <a:schemeClr val="accent6"/>
          </a:fillRef>
          <a:effectRef idx="0">
            <a:schemeClr val="accent6"/>
          </a:effectRef>
          <a:fontRef idx="minor">
            <a:schemeClr val="tx1"/>
          </a:fontRef>
        </p:style>
      </p:cxnSp>
      <p:pic>
        <p:nvPicPr>
          <p:cNvPr id="11" name="Picture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4838" y="401638"/>
            <a:ext cx="22510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16313" y="427038"/>
            <a:ext cx="18732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7"/>
          <p:cNvSpPr txBox="1">
            <a:spLocks noChangeArrowheads="1"/>
          </p:cNvSpPr>
          <p:nvPr userDrawn="1"/>
        </p:nvSpPr>
        <p:spPr bwMode="auto">
          <a:xfrm>
            <a:off x="8447088" y="482600"/>
            <a:ext cx="403225" cy="249238"/>
          </a:xfrm>
          <a:prstGeom prst="rect">
            <a:avLst/>
          </a:prstGeom>
          <a:noFill/>
          <a:ln>
            <a:noFill/>
          </a:ln>
        </p:spPr>
        <p:txBody>
          <a:bodyPr lIns="0" tIns="0" rIns="0" bIns="0" anchor="ctr"/>
          <a:lstStyle>
            <a:lvl1pPr defTabSz="455613">
              <a:defRPr>
                <a:solidFill>
                  <a:schemeClr val="bg1"/>
                </a:solidFill>
                <a:latin typeface="Calibri" panose="020F0502020204030204" pitchFamily="34" charset="0"/>
                <a:ea typeface="Microsoft YaHei" panose="020B0503020204020204" pitchFamily="34" charset="-122"/>
              </a:defRPr>
            </a:lvl1pPr>
            <a:lvl2pPr defTabSz="455613">
              <a:defRPr>
                <a:solidFill>
                  <a:schemeClr val="bg1"/>
                </a:solidFill>
                <a:latin typeface="Calibri" panose="020F0502020204030204" pitchFamily="34" charset="0"/>
                <a:ea typeface="Microsoft YaHei" panose="020B0503020204020204" pitchFamily="34" charset="-122"/>
              </a:defRPr>
            </a:lvl2pPr>
            <a:lvl3pPr defTabSz="455613">
              <a:defRPr>
                <a:solidFill>
                  <a:schemeClr val="bg1"/>
                </a:solidFill>
                <a:latin typeface="Calibri" panose="020F0502020204030204" pitchFamily="34" charset="0"/>
                <a:ea typeface="Microsoft YaHei" panose="020B0503020204020204" pitchFamily="34" charset="-122"/>
              </a:defRPr>
            </a:lvl3pPr>
            <a:lvl4pPr defTabSz="455613">
              <a:defRPr>
                <a:solidFill>
                  <a:schemeClr val="bg1"/>
                </a:solidFill>
                <a:latin typeface="Calibri" panose="020F0502020204030204" pitchFamily="34" charset="0"/>
                <a:ea typeface="Microsoft YaHei" panose="020B0503020204020204" pitchFamily="34" charset="-122"/>
              </a:defRPr>
            </a:lvl4pPr>
            <a:lvl5pPr defTabSz="455613">
              <a:defRPr>
                <a:solidFill>
                  <a:schemeClr val="bg1"/>
                </a:solidFill>
                <a:latin typeface="Calibri" panose="020F0502020204030204" pitchFamily="34" charset="0"/>
                <a:ea typeface="Microsoft YaHei" panose="020B0503020204020204" pitchFamily="34" charset="-122"/>
              </a:defRPr>
            </a:lvl5pPr>
            <a:lvl6pPr marL="2514600" indent="-228600" defTabSz="455613" eaLnBrk="0" fontAlgn="base" hangingPunct="0">
              <a:spcBef>
                <a:spcPct val="0"/>
              </a:spcBef>
              <a:spcAft>
                <a:spcPct val="0"/>
              </a:spcAft>
              <a:defRPr>
                <a:solidFill>
                  <a:schemeClr val="bg1"/>
                </a:solidFill>
                <a:latin typeface="Calibri" panose="020F0502020204030204" pitchFamily="34" charset="0"/>
                <a:ea typeface="Microsoft YaHei" panose="020B0503020204020204" pitchFamily="34" charset="-122"/>
              </a:defRPr>
            </a:lvl6pPr>
            <a:lvl7pPr marL="2971800" indent="-228600" defTabSz="455613" eaLnBrk="0" fontAlgn="base" hangingPunct="0">
              <a:spcBef>
                <a:spcPct val="0"/>
              </a:spcBef>
              <a:spcAft>
                <a:spcPct val="0"/>
              </a:spcAft>
              <a:defRPr>
                <a:solidFill>
                  <a:schemeClr val="bg1"/>
                </a:solidFill>
                <a:latin typeface="Calibri" panose="020F0502020204030204" pitchFamily="34" charset="0"/>
                <a:ea typeface="Microsoft YaHei" panose="020B0503020204020204" pitchFamily="34" charset="-122"/>
              </a:defRPr>
            </a:lvl7pPr>
            <a:lvl8pPr marL="3429000" indent="-228600" defTabSz="455613" eaLnBrk="0" fontAlgn="base" hangingPunct="0">
              <a:spcBef>
                <a:spcPct val="0"/>
              </a:spcBef>
              <a:spcAft>
                <a:spcPct val="0"/>
              </a:spcAft>
              <a:defRPr>
                <a:solidFill>
                  <a:schemeClr val="bg1"/>
                </a:solidFill>
                <a:latin typeface="Calibri" panose="020F0502020204030204" pitchFamily="34" charset="0"/>
                <a:ea typeface="Microsoft YaHei" panose="020B0503020204020204" pitchFamily="34" charset="-122"/>
              </a:defRPr>
            </a:lvl8pPr>
            <a:lvl9pPr marL="3886200" indent="-228600" defTabSz="455613" eaLnBrk="0" fontAlgn="base" hangingPunct="0">
              <a:spcBef>
                <a:spcPct val="0"/>
              </a:spcBef>
              <a:spcAft>
                <a:spcPct val="0"/>
              </a:spcAft>
              <a:defRPr>
                <a:solidFill>
                  <a:schemeClr val="bg1"/>
                </a:solidFill>
                <a:latin typeface="Calibri" panose="020F0502020204030204" pitchFamily="34" charset="0"/>
                <a:ea typeface="Microsoft YaHei" panose="020B0503020204020204" pitchFamily="34" charset="-122"/>
              </a:defRPr>
            </a:lvl9pPr>
          </a:lstStyle>
          <a:p>
            <a:pPr algn="r" eaLnBrk="1" hangingPunct="1"/>
            <a:fld id="{ADE0466B-BBD2-4B74-A88E-C3D913221AAF}" type="slidenum">
              <a:rPr lang="en-US" altLang="ru-RU" sz="1100">
                <a:solidFill>
                  <a:srgbClr val="797979"/>
                </a:solidFill>
                <a:latin typeface="Arial" panose="020B0604020202020204" pitchFamily="34" charset="0"/>
                <a:cs typeface="Arial" panose="020B0604020202020204" pitchFamily="34" charset="0"/>
              </a:rPr>
              <a:pPr algn="r" eaLnBrk="1" hangingPunct="1"/>
              <a:t>‹#›</a:t>
            </a:fld>
            <a:endParaRPr lang="en-US" altLang="ru-RU" sz="1100">
              <a:solidFill>
                <a:srgbClr val="797979"/>
              </a:solidFill>
              <a:latin typeface="Arial" panose="020B0604020202020204" pitchFamily="34" charset="0"/>
              <a:cs typeface="Arial" panose="020B0604020202020204" pitchFamily="34" charset="0"/>
            </a:endParaRPr>
          </a:p>
        </p:txBody>
      </p:sp>
      <p:sp>
        <p:nvSpPr>
          <p:cNvPr id="3" name="Picture Placeholder 4"/>
          <p:cNvSpPr>
            <a:spLocks noGrp="1"/>
          </p:cNvSpPr>
          <p:nvPr>
            <p:ph type="pic" sz="quarter" idx="11"/>
          </p:nvPr>
        </p:nvSpPr>
        <p:spPr>
          <a:xfrm>
            <a:off x="687611" y="2310249"/>
            <a:ext cx="4779537" cy="4123644"/>
          </a:xfrm>
          <a:prstGeom prst="rect">
            <a:avLst/>
          </a:prstGeom>
        </p:spPr>
        <p:txBody>
          <a:bodyPr vert="horz"/>
          <a:lstStyle/>
          <a:p>
            <a:pPr lvl="0"/>
            <a:endParaRPr lang="en-US" noProof="0" dirty="0"/>
          </a:p>
        </p:txBody>
      </p:sp>
      <p:sp>
        <p:nvSpPr>
          <p:cNvPr id="4" name="Picture Placeholder 4"/>
          <p:cNvSpPr>
            <a:spLocks noGrp="1"/>
          </p:cNvSpPr>
          <p:nvPr>
            <p:ph type="pic" sz="quarter" idx="12"/>
          </p:nvPr>
        </p:nvSpPr>
        <p:spPr>
          <a:xfrm>
            <a:off x="5717405" y="2310249"/>
            <a:ext cx="2710521" cy="1945406"/>
          </a:xfrm>
          <a:prstGeom prst="rect">
            <a:avLst/>
          </a:prstGeom>
        </p:spPr>
        <p:txBody>
          <a:bodyPr vert="horz"/>
          <a:lstStyle/>
          <a:p>
            <a:pPr lvl="0"/>
            <a:endParaRPr lang="en-US" noProof="0"/>
          </a:p>
        </p:txBody>
      </p:sp>
      <p:sp>
        <p:nvSpPr>
          <p:cNvPr id="6" name="Picture Placeholder 4"/>
          <p:cNvSpPr>
            <a:spLocks noGrp="1"/>
          </p:cNvSpPr>
          <p:nvPr>
            <p:ph type="pic" sz="quarter" idx="14"/>
          </p:nvPr>
        </p:nvSpPr>
        <p:spPr>
          <a:xfrm>
            <a:off x="5717406" y="4400415"/>
            <a:ext cx="2710520" cy="2033478"/>
          </a:xfrm>
          <a:prstGeom prst="rect">
            <a:avLst/>
          </a:prstGeom>
        </p:spPr>
        <p:txBody>
          <a:bodyPr vert="horz"/>
          <a:lstStyle/>
          <a:p>
            <a:pPr lvl="0"/>
            <a:endParaRPr lang="en-US" noProof="0"/>
          </a:p>
        </p:txBody>
      </p:sp>
      <p:sp>
        <p:nvSpPr>
          <p:cNvPr id="8" name="Title 1"/>
          <p:cNvSpPr>
            <a:spLocks noGrp="1" noChangeAspect="1"/>
          </p:cNvSpPr>
          <p:nvPr>
            <p:ph type="title"/>
          </p:nvPr>
        </p:nvSpPr>
        <p:spPr>
          <a:xfrm>
            <a:off x="658736" y="1369163"/>
            <a:ext cx="7769191" cy="738769"/>
          </a:xfrm>
          <a:prstGeom prst="rect">
            <a:avLst/>
          </a:prstGeom>
        </p:spPr>
        <p:txBody>
          <a:bodyPr vert="horz" lIns="0" anchor="b" anchorCtr="0">
            <a:noAutofit/>
          </a:bodyPr>
          <a:lstStyle>
            <a:lvl1pPr algn="l">
              <a:lnSpc>
                <a:spcPts val="2600"/>
              </a:lnSpc>
              <a:defRPr sz="2400" b="1" i="0" baseline="0">
                <a:solidFill>
                  <a:schemeClr val="tx1"/>
                </a:solidFill>
                <a:latin typeface="Arial" charset="0"/>
                <a:ea typeface="Arial" charset="0"/>
                <a:cs typeface="Arial" charset="0"/>
              </a:defRPr>
            </a:lvl1pPr>
          </a:lstStyle>
          <a:p>
            <a:r>
              <a:rPr lang="ru-RU" dirty="0"/>
              <a:t>Образец заголовка</a:t>
            </a:r>
            <a:endParaRPr lang="en-US" dirty="0"/>
          </a:p>
        </p:txBody>
      </p:sp>
      <p:sp>
        <p:nvSpPr>
          <p:cNvPr id="19" name="Text Placeholder 8"/>
          <p:cNvSpPr>
            <a:spLocks noGrp="1"/>
          </p:cNvSpPr>
          <p:nvPr>
            <p:ph type="body" sz="quarter" idx="15"/>
          </p:nvPr>
        </p:nvSpPr>
        <p:spPr>
          <a:xfrm>
            <a:off x="5943443" y="391868"/>
            <a:ext cx="2444404" cy="539205"/>
          </a:xfrm>
          <a:prstGeom prst="rect">
            <a:avLst/>
          </a:prstGeom>
        </p:spPr>
        <p:txBody>
          <a:bodyPr/>
          <a:lstStyle>
            <a:lvl1pPr marL="0" indent="0">
              <a:buNone/>
              <a:defRPr sz="1000" b="0" i="0" spc="0">
                <a:solidFill>
                  <a:schemeClr val="accent6"/>
                </a:solidFill>
                <a:latin typeface="Arial" charset="0"/>
                <a:ea typeface="Arial" charset="0"/>
                <a:cs typeface="Arial" charset="0"/>
              </a:defRPr>
            </a:lvl1pPr>
          </a:lstStyle>
          <a:p>
            <a:pPr lvl="0"/>
            <a:r>
              <a:rPr lang="ru-RU" dirty="0"/>
              <a:t>Образец текста</a:t>
            </a:r>
          </a:p>
        </p:txBody>
      </p:sp>
    </p:spTree>
    <p:extLst>
      <p:ext uri="{BB962C8B-B14F-4D97-AF65-F5344CB8AC3E}">
        <p14:creationId xmlns:p14="http://schemas.microsoft.com/office/powerpoint/2010/main" val="262461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текст + картинка">
    <p:spTree>
      <p:nvGrpSpPr>
        <p:cNvPr id="1" name=""/>
        <p:cNvGrpSpPr/>
        <p:nvPr/>
      </p:nvGrpSpPr>
      <p:grpSpPr>
        <a:xfrm>
          <a:off x="0" y="0"/>
          <a:ext cx="0" cy="0"/>
          <a:chOff x="0" y="0"/>
          <a:chExt cx="0" cy="0"/>
        </a:xfrm>
      </p:grpSpPr>
      <p:sp>
        <p:nvSpPr>
          <p:cNvPr id="6" name="TextBox 6"/>
          <p:cNvSpPr txBox="1">
            <a:spLocks noChangeArrowheads="1"/>
          </p:cNvSpPr>
          <p:nvPr userDrawn="1"/>
        </p:nvSpPr>
        <p:spPr bwMode="auto">
          <a:xfrm>
            <a:off x="8447088" y="482600"/>
            <a:ext cx="403225" cy="249238"/>
          </a:xfrm>
          <a:prstGeom prst="rect">
            <a:avLst/>
          </a:prstGeom>
          <a:noFill/>
          <a:ln>
            <a:noFill/>
          </a:ln>
        </p:spPr>
        <p:txBody>
          <a:bodyPr lIns="0" tIns="0" rIns="0" bIns="0" anchor="ctr"/>
          <a:lstStyle>
            <a:lvl1pPr defTabSz="455613">
              <a:defRPr>
                <a:solidFill>
                  <a:schemeClr val="bg1"/>
                </a:solidFill>
                <a:latin typeface="Calibri" panose="020F0502020204030204" pitchFamily="34" charset="0"/>
                <a:ea typeface="Microsoft YaHei" panose="020B0503020204020204" pitchFamily="34" charset="-122"/>
              </a:defRPr>
            </a:lvl1pPr>
            <a:lvl2pPr defTabSz="455613">
              <a:defRPr>
                <a:solidFill>
                  <a:schemeClr val="bg1"/>
                </a:solidFill>
                <a:latin typeface="Calibri" panose="020F0502020204030204" pitchFamily="34" charset="0"/>
                <a:ea typeface="Microsoft YaHei" panose="020B0503020204020204" pitchFamily="34" charset="-122"/>
              </a:defRPr>
            </a:lvl2pPr>
            <a:lvl3pPr defTabSz="455613">
              <a:defRPr>
                <a:solidFill>
                  <a:schemeClr val="bg1"/>
                </a:solidFill>
                <a:latin typeface="Calibri" panose="020F0502020204030204" pitchFamily="34" charset="0"/>
                <a:ea typeface="Microsoft YaHei" panose="020B0503020204020204" pitchFamily="34" charset="-122"/>
              </a:defRPr>
            </a:lvl3pPr>
            <a:lvl4pPr defTabSz="455613">
              <a:defRPr>
                <a:solidFill>
                  <a:schemeClr val="bg1"/>
                </a:solidFill>
                <a:latin typeface="Calibri" panose="020F0502020204030204" pitchFamily="34" charset="0"/>
                <a:ea typeface="Microsoft YaHei" panose="020B0503020204020204" pitchFamily="34" charset="-122"/>
              </a:defRPr>
            </a:lvl4pPr>
            <a:lvl5pPr defTabSz="455613">
              <a:defRPr>
                <a:solidFill>
                  <a:schemeClr val="bg1"/>
                </a:solidFill>
                <a:latin typeface="Calibri" panose="020F0502020204030204" pitchFamily="34" charset="0"/>
                <a:ea typeface="Microsoft YaHei" panose="020B0503020204020204" pitchFamily="34" charset="-122"/>
              </a:defRPr>
            </a:lvl5pPr>
            <a:lvl6pPr marL="2514600" indent="-228600" defTabSz="455613" eaLnBrk="0" fontAlgn="base" hangingPunct="0">
              <a:spcBef>
                <a:spcPct val="0"/>
              </a:spcBef>
              <a:spcAft>
                <a:spcPct val="0"/>
              </a:spcAft>
              <a:defRPr>
                <a:solidFill>
                  <a:schemeClr val="bg1"/>
                </a:solidFill>
                <a:latin typeface="Calibri" panose="020F0502020204030204" pitchFamily="34" charset="0"/>
                <a:ea typeface="Microsoft YaHei" panose="020B0503020204020204" pitchFamily="34" charset="-122"/>
              </a:defRPr>
            </a:lvl6pPr>
            <a:lvl7pPr marL="2971800" indent="-228600" defTabSz="455613" eaLnBrk="0" fontAlgn="base" hangingPunct="0">
              <a:spcBef>
                <a:spcPct val="0"/>
              </a:spcBef>
              <a:spcAft>
                <a:spcPct val="0"/>
              </a:spcAft>
              <a:defRPr>
                <a:solidFill>
                  <a:schemeClr val="bg1"/>
                </a:solidFill>
                <a:latin typeface="Calibri" panose="020F0502020204030204" pitchFamily="34" charset="0"/>
                <a:ea typeface="Microsoft YaHei" panose="020B0503020204020204" pitchFamily="34" charset="-122"/>
              </a:defRPr>
            </a:lvl7pPr>
            <a:lvl8pPr marL="3429000" indent="-228600" defTabSz="455613" eaLnBrk="0" fontAlgn="base" hangingPunct="0">
              <a:spcBef>
                <a:spcPct val="0"/>
              </a:spcBef>
              <a:spcAft>
                <a:spcPct val="0"/>
              </a:spcAft>
              <a:defRPr>
                <a:solidFill>
                  <a:schemeClr val="bg1"/>
                </a:solidFill>
                <a:latin typeface="Calibri" panose="020F0502020204030204" pitchFamily="34" charset="0"/>
                <a:ea typeface="Microsoft YaHei" panose="020B0503020204020204" pitchFamily="34" charset="-122"/>
              </a:defRPr>
            </a:lvl8pPr>
            <a:lvl9pPr marL="3886200" indent="-228600" defTabSz="455613" eaLnBrk="0" fontAlgn="base" hangingPunct="0">
              <a:spcBef>
                <a:spcPct val="0"/>
              </a:spcBef>
              <a:spcAft>
                <a:spcPct val="0"/>
              </a:spcAft>
              <a:defRPr>
                <a:solidFill>
                  <a:schemeClr val="bg1"/>
                </a:solidFill>
                <a:latin typeface="Calibri" panose="020F0502020204030204" pitchFamily="34" charset="0"/>
                <a:ea typeface="Microsoft YaHei" panose="020B0503020204020204" pitchFamily="34" charset="-122"/>
              </a:defRPr>
            </a:lvl9pPr>
          </a:lstStyle>
          <a:p>
            <a:pPr algn="r" eaLnBrk="1" hangingPunct="1"/>
            <a:fld id="{D001FD4E-A2C5-4A65-802B-A8D66B523A41}" type="slidenum">
              <a:rPr lang="en-US" altLang="ru-RU" sz="1100">
                <a:solidFill>
                  <a:srgbClr val="797979"/>
                </a:solidFill>
                <a:latin typeface="Circe"/>
                <a:ea typeface="Circe"/>
                <a:cs typeface="Circe"/>
              </a:rPr>
              <a:pPr algn="r" eaLnBrk="1" hangingPunct="1"/>
              <a:t>‹#›</a:t>
            </a:fld>
            <a:endParaRPr lang="en-US" altLang="ru-RU" sz="1100">
              <a:solidFill>
                <a:srgbClr val="797979"/>
              </a:solidFill>
              <a:latin typeface="Circe"/>
              <a:ea typeface="Circe"/>
              <a:cs typeface="Circe"/>
            </a:endParaRPr>
          </a:p>
        </p:txBody>
      </p:sp>
      <p:cxnSp>
        <p:nvCxnSpPr>
          <p:cNvPr id="7" name="Straight Connector 12"/>
          <p:cNvCxnSpPr/>
          <p:nvPr userDrawn="1"/>
        </p:nvCxnSpPr>
        <p:spPr>
          <a:xfrm>
            <a:off x="4624388" y="2473325"/>
            <a:ext cx="3813175" cy="0"/>
          </a:xfrm>
          <a:prstGeom prst="line">
            <a:avLst/>
          </a:prstGeom>
          <a:ln w="38100">
            <a:solidFill>
              <a:schemeClr val="accent4"/>
            </a:solidFill>
          </a:ln>
        </p:spPr>
        <p:style>
          <a:lnRef idx="1">
            <a:schemeClr val="accent6"/>
          </a:lnRef>
          <a:fillRef idx="0">
            <a:schemeClr val="accent6"/>
          </a:fillRef>
          <a:effectRef idx="0">
            <a:schemeClr val="accent6"/>
          </a:effectRef>
          <a:fontRef idx="minor">
            <a:schemeClr val="tx1"/>
          </a:fontRef>
        </p:style>
      </p:cxnSp>
      <p:pic>
        <p:nvPicPr>
          <p:cNvPr id="9"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4838" y="401638"/>
            <a:ext cx="22510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16313" y="427038"/>
            <a:ext cx="18732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4"/>
          <p:cNvSpPr>
            <a:spLocks noGrp="1"/>
          </p:cNvSpPr>
          <p:nvPr>
            <p:ph type="pic" sz="quarter" idx="12"/>
          </p:nvPr>
        </p:nvSpPr>
        <p:spPr>
          <a:xfrm>
            <a:off x="4624475" y="2473880"/>
            <a:ext cx="3803451" cy="3840287"/>
          </a:xfrm>
          <a:prstGeom prst="rect">
            <a:avLst/>
          </a:prstGeom>
        </p:spPr>
        <p:txBody>
          <a:bodyPr vert="horz"/>
          <a:lstStyle/>
          <a:p>
            <a:pPr lvl="0"/>
            <a:endParaRPr lang="en-US" noProof="0"/>
          </a:p>
        </p:txBody>
      </p:sp>
      <p:sp>
        <p:nvSpPr>
          <p:cNvPr id="8" name="Title 1"/>
          <p:cNvSpPr>
            <a:spLocks noGrp="1" noChangeAspect="1"/>
          </p:cNvSpPr>
          <p:nvPr>
            <p:ph type="title"/>
          </p:nvPr>
        </p:nvSpPr>
        <p:spPr>
          <a:xfrm>
            <a:off x="658736" y="1369163"/>
            <a:ext cx="7769191" cy="738769"/>
          </a:xfrm>
          <a:prstGeom prst="rect">
            <a:avLst/>
          </a:prstGeom>
        </p:spPr>
        <p:txBody>
          <a:bodyPr vert="horz" lIns="0" anchor="b" anchorCtr="0">
            <a:noAutofit/>
          </a:bodyPr>
          <a:lstStyle>
            <a:lvl1pPr algn="l">
              <a:lnSpc>
                <a:spcPts val="2600"/>
              </a:lnSpc>
              <a:defRPr sz="2400" b="1" i="0" baseline="0">
                <a:solidFill>
                  <a:schemeClr val="tx1"/>
                </a:solidFill>
                <a:latin typeface="Arial" charset="0"/>
                <a:ea typeface="Arial" charset="0"/>
                <a:cs typeface="Arial" charset="0"/>
              </a:defRPr>
            </a:lvl1pPr>
          </a:lstStyle>
          <a:p>
            <a:r>
              <a:rPr lang="ru-RU" dirty="0"/>
              <a:t>Образец заголовка</a:t>
            </a:r>
            <a:endParaRPr lang="en-US" dirty="0"/>
          </a:p>
        </p:txBody>
      </p:sp>
      <p:sp>
        <p:nvSpPr>
          <p:cNvPr id="15" name="Text Placeholder 2"/>
          <p:cNvSpPr>
            <a:spLocks noGrp="1"/>
          </p:cNvSpPr>
          <p:nvPr>
            <p:ph type="body" sz="quarter" idx="10"/>
          </p:nvPr>
        </p:nvSpPr>
        <p:spPr>
          <a:xfrm>
            <a:off x="658737" y="2473880"/>
            <a:ext cx="3807386" cy="3859537"/>
          </a:xfrm>
          <a:prstGeom prst="rect">
            <a:avLst/>
          </a:prstGeom>
        </p:spPr>
        <p:txBody>
          <a:bodyPr vert="horz" lIns="0" tIns="0"/>
          <a:lstStyle>
            <a:lvl1pPr marL="0" indent="0">
              <a:buNone/>
              <a:defRPr sz="1400" b="0" i="0">
                <a:solidFill>
                  <a:schemeClr val="accent4"/>
                </a:solidFill>
                <a:latin typeface="Arial" charset="0"/>
                <a:ea typeface="Arial" charset="0"/>
                <a:cs typeface="Arial" charset="0"/>
              </a:defRPr>
            </a:lvl1pPr>
            <a:lvl2pPr marL="742932" indent="-285744">
              <a:buClr>
                <a:srgbClr val="1F8FA0"/>
              </a:buClr>
              <a:buFont typeface="Arial" charset="0"/>
              <a:buChar char="•"/>
              <a:defRPr sz="1400" b="0" i="0">
                <a:solidFill>
                  <a:schemeClr val="accent4"/>
                </a:solidFill>
                <a:latin typeface="Arial" charset="0"/>
                <a:ea typeface="Arial" charset="0"/>
                <a:cs typeface="Arial" charset="0"/>
              </a:defRPr>
            </a:lvl2pPr>
            <a:lvl3pPr marL="914377" indent="0">
              <a:buClr>
                <a:schemeClr val="tx1"/>
              </a:buClr>
              <a:buSzPct val="96000"/>
              <a:buFont typeface="Courier New" charset="0"/>
              <a:buNone/>
              <a:defRPr sz="1400" b="0" i="0">
                <a:solidFill>
                  <a:schemeClr val="accent4"/>
                </a:solidFill>
                <a:latin typeface="Arial" charset="0"/>
                <a:ea typeface="Arial" charset="0"/>
                <a:cs typeface="Arial" charset="0"/>
              </a:defRPr>
            </a:lvl3pPr>
            <a:lvl4pPr>
              <a:defRPr sz="1800"/>
            </a:lvl4pPr>
            <a:lvl5pPr>
              <a:defRPr sz="1800"/>
            </a:lvl5pPr>
          </a:lstStyle>
          <a:p>
            <a:pPr lvl="0"/>
            <a:r>
              <a:rPr lang="ru-RU" dirty="0" err="1"/>
              <a:t>Click</a:t>
            </a:r>
            <a:r>
              <a:rPr lang="ru-RU" dirty="0"/>
              <a:t> </a:t>
            </a:r>
            <a:r>
              <a:rPr lang="ru-RU" dirty="0" err="1"/>
              <a:t>to</a:t>
            </a:r>
            <a:r>
              <a:rPr lang="ru-RU" dirty="0"/>
              <a:t> </a:t>
            </a:r>
            <a:r>
              <a:rPr lang="ru-RU" dirty="0" err="1"/>
              <a:t>edit</a:t>
            </a:r>
            <a:r>
              <a:rPr lang="ru-RU" dirty="0"/>
              <a:t> </a:t>
            </a:r>
            <a:r>
              <a:rPr lang="ru-RU" dirty="0" err="1"/>
              <a:t>Master</a:t>
            </a:r>
            <a:r>
              <a:rPr lang="ru-RU" dirty="0"/>
              <a:t> </a:t>
            </a:r>
            <a:r>
              <a:rPr lang="ru-RU" dirty="0" err="1"/>
              <a:t>text</a:t>
            </a:r>
            <a:r>
              <a:rPr lang="ru-RU" dirty="0"/>
              <a:t> </a:t>
            </a:r>
            <a:r>
              <a:rPr lang="ru-RU" dirty="0" err="1"/>
              <a:t>styles</a:t>
            </a:r>
            <a:endParaRPr lang="ru-RU" dirty="0"/>
          </a:p>
          <a:p>
            <a:pPr lvl="1"/>
            <a:r>
              <a:rPr lang="ru-RU" dirty="0" err="1"/>
              <a:t>Second</a:t>
            </a:r>
            <a:r>
              <a:rPr lang="ru-RU" dirty="0"/>
              <a:t> </a:t>
            </a:r>
            <a:r>
              <a:rPr lang="ru-RU" dirty="0" err="1"/>
              <a:t>level</a:t>
            </a:r>
            <a:endParaRPr lang="ru-RU" dirty="0"/>
          </a:p>
          <a:p>
            <a:pPr lvl="2"/>
            <a:r>
              <a:rPr lang="ru-RU" dirty="0" err="1"/>
              <a:t>Third</a:t>
            </a:r>
            <a:r>
              <a:rPr lang="ru-RU" dirty="0"/>
              <a:t> </a:t>
            </a:r>
            <a:r>
              <a:rPr lang="ru-RU" dirty="0" err="1"/>
              <a:t>level</a:t>
            </a:r>
            <a:endParaRPr lang="ru-RU" dirty="0"/>
          </a:p>
        </p:txBody>
      </p:sp>
      <p:sp>
        <p:nvSpPr>
          <p:cNvPr id="14" name="Text Placeholder 8"/>
          <p:cNvSpPr>
            <a:spLocks noGrp="1"/>
          </p:cNvSpPr>
          <p:nvPr>
            <p:ph type="body" sz="quarter" idx="15"/>
          </p:nvPr>
        </p:nvSpPr>
        <p:spPr>
          <a:xfrm>
            <a:off x="5943443" y="391868"/>
            <a:ext cx="2444404" cy="539205"/>
          </a:xfrm>
          <a:prstGeom prst="rect">
            <a:avLst/>
          </a:prstGeom>
        </p:spPr>
        <p:txBody>
          <a:bodyPr/>
          <a:lstStyle>
            <a:lvl1pPr marL="0" indent="0">
              <a:buNone/>
              <a:defRPr sz="1000" b="0" i="0" spc="0">
                <a:solidFill>
                  <a:schemeClr val="accent6"/>
                </a:solidFill>
                <a:latin typeface="Arial" charset="0"/>
                <a:ea typeface="Arial" charset="0"/>
                <a:cs typeface="Arial" charset="0"/>
              </a:defRPr>
            </a:lvl1pPr>
          </a:lstStyle>
          <a:p>
            <a:pPr lvl="0"/>
            <a:r>
              <a:rPr lang="ru-RU" dirty="0"/>
              <a:t>Образец текста</a:t>
            </a:r>
          </a:p>
        </p:txBody>
      </p:sp>
    </p:spTree>
    <p:extLst>
      <p:ext uri="{BB962C8B-B14F-4D97-AF65-F5344CB8AC3E}">
        <p14:creationId xmlns:p14="http://schemas.microsoft.com/office/powerpoint/2010/main" val="2446693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3953042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4838" y="401638"/>
            <a:ext cx="22510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16313" y="427038"/>
            <a:ext cx="18732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1"/>
          <p:cNvSpPr txBox="1">
            <a:spLocks noChangeArrowheads="1"/>
          </p:cNvSpPr>
          <p:nvPr userDrawn="1"/>
        </p:nvSpPr>
        <p:spPr bwMode="auto">
          <a:xfrm>
            <a:off x="8447088" y="482600"/>
            <a:ext cx="403225" cy="249238"/>
          </a:xfrm>
          <a:prstGeom prst="rect">
            <a:avLst/>
          </a:prstGeom>
          <a:noFill/>
          <a:ln>
            <a:noFill/>
          </a:ln>
        </p:spPr>
        <p:txBody>
          <a:bodyPr lIns="0" tIns="0" rIns="0" bIns="0" anchor="ctr"/>
          <a:lstStyle>
            <a:lvl1pPr defTabSz="455613">
              <a:defRPr>
                <a:solidFill>
                  <a:schemeClr val="bg1"/>
                </a:solidFill>
                <a:latin typeface="Calibri" panose="020F0502020204030204" pitchFamily="34" charset="0"/>
                <a:ea typeface="Microsoft YaHei" panose="020B0503020204020204" pitchFamily="34" charset="-122"/>
              </a:defRPr>
            </a:lvl1pPr>
            <a:lvl2pPr defTabSz="455613">
              <a:defRPr>
                <a:solidFill>
                  <a:schemeClr val="bg1"/>
                </a:solidFill>
                <a:latin typeface="Calibri" panose="020F0502020204030204" pitchFamily="34" charset="0"/>
                <a:ea typeface="Microsoft YaHei" panose="020B0503020204020204" pitchFamily="34" charset="-122"/>
              </a:defRPr>
            </a:lvl2pPr>
            <a:lvl3pPr defTabSz="455613">
              <a:defRPr>
                <a:solidFill>
                  <a:schemeClr val="bg1"/>
                </a:solidFill>
                <a:latin typeface="Calibri" panose="020F0502020204030204" pitchFamily="34" charset="0"/>
                <a:ea typeface="Microsoft YaHei" panose="020B0503020204020204" pitchFamily="34" charset="-122"/>
              </a:defRPr>
            </a:lvl3pPr>
            <a:lvl4pPr defTabSz="455613">
              <a:defRPr>
                <a:solidFill>
                  <a:schemeClr val="bg1"/>
                </a:solidFill>
                <a:latin typeface="Calibri" panose="020F0502020204030204" pitchFamily="34" charset="0"/>
                <a:ea typeface="Microsoft YaHei" panose="020B0503020204020204" pitchFamily="34" charset="-122"/>
              </a:defRPr>
            </a:lvl4pPr>
            <a:lvl5pPr defTabSz="455613">
              <a:defRPr>
                <a:solidFill>
                  <a:schemeClr val="bg1"/>
                </a:solidFill>
                <a:latin typeface="Calibri" panose="020F0502020204030204" pitchFamily="34" charset="0"/>
                <a:ea typeface="Microsoft YaHei" panose="020B0503020204020204" pitchFamily="34" charset="-122"/>
              </a:defRPr>
            </a:lvl5pPr>
            <a:lvl6pPr marL="2514600" indent="-228600" defTabSz="455613" eaLnBrk="0" fontAlgn="base" hangingPunct="0">
              <a:spcBef>
                <a:spcPct val="0"/>
              </a:spcBef>
              <a:spcAft>
                <a:spcPct val="0"/>
              </a:spcAft>
              <a:defRPr>
                <a:solidFill>
                  <a:schemeClr val="bg1"/>
                </a:solidFill>
                <a:latin typeface="Calibri" panose="020F0502020204030204" pitchFamily="34" charset="0"/>
                <a:ea typeface="Microsoft YaHei" panose="020B0503020204020204" pitchFamily="34" charset="-122"/>
              </a:defRPr>
            </a:lvl6pPr>
            <a:lvl7pPr marL="2971800" indent="-228600" defTabSz="455613" eaLnBrk="0" fontAlgn="base" hangingPunct="0">
              <a:spcBef>
                <a:spcPct val="0"/>
              </a:spcBef>
              <a:spcAft>
                <a:spcPct val="0"/>
              </a:spcAft>
              <a:defRPr>
                <a:solidFill>
                  <a:schemeClr val="bg1"/>
                </a:solidFill>
                <a:latin typeface="Calibri" panose="020F0502020204030204" pitchFamily="34" charset="0"/>
                <a:ea typeface="Microsoft YaHei" panose="020B0503020204020204" pitchFamily="34" charset="-122"/>
              </a:defRPr>
            </a:lvl7pPr>
            <a:lvl8pPr marL="3429000" indent="-228600" defTabSz="455613" eaLnBrk="0" fontAlgn="base" hangingPunct="0">
              <a:spcBef>
                <a:spcPct val="0"/>
              </a:spcBef>
              <a:spcAft>
                <a:spcPct val="0"/>
              </a:spcAft>
              <a:defRPr>
                <a:solidFill>
                  <a:schemeClr val="bg1"/>
                </a:solidFill>
                <a:latin typeface="Calibri" panose="020F0502020204030204" pitchFamily="34" charset="0"/>
                <a:ea typeface="Microsoft YaHei" panose="020B0503020204020204" pitchFamily="34" charset="-122"/>
              </a:defRPr>
            </a:lvl8pPr>
            <a:lvl9pPr marL="3886200" indent="-228600" defTabSz="455613" eaLnBrk="0" fontAlgn="base" hangingPunct="0">
              <a:spcBef>
                <a:spcPct val="0"/>
              </a:spcBef>
              <a:spcAft>
                <a:spcPct val="0"/>
              </a:spcAft>
              <a:defRPr>
                <a:solidFill>
                  <a:schemeClr val="bg1"/>
                </a:solidFill>
                <a:latin typeface="Calibri" panose="020F0502020204030204" pitchFamily="34" charset="0"/>
                <a:ea typeface="Microsoft YaHei" panose="020B0503020204020204" pitchFamily="34" charset="-122"/>
              </a:defRPr>
            </a:lvl9pPr>
          </a:lstStyle>
          <a:p>
            <a:pPr algn="r" eaLnBrk="1" hangingPunct="1"/>
            <a:fld id="{02E0573C-DC03-4443-AFEA-824282020AF2}" type="slidenum">
              <a:rPr lang="en-US" altLang="ru-RU" sz="1100">
                <a:solidFill>
                  <a:srgbClr val="797979"/>
                </a:solidFill>
                <a:latin typeface="Arial" panose="020B0604020202020204" pitchFamily="34" charset="0"/>
                <a:cs typeface="Arial" panose="020B0604020202020204" pitchFamily="34" charset="0"/>
              </a:rPr>
              <a:pPr algn="r" eaLnBrk="1" hangingPunct="1"/>
              <a:t>‹#›</a:t>
            </a:fld>
            <a:endParaRPr lang="en-US" altLang="ru-RU" sz="1100">
              <a:solidFill>
                <a:srgbClr val="797979"/>
              </a:solidFill>
              <a:latin typeface="Arial" panose="020B0604020202020204" pitchFamily="34" charset="0"/>
              <a:cs typeface="Arial" panose="020B0604020202020204" pitchFamily="34" charset="0"/>
            </a:endParaRPr>
          </a:p>
        </p:txBody>
      </p:sp>
      <p:sp>
        <p:nvSpPr>
          <p:cNvPr id="5" name="Title 1"/>
          <p:cNvSpPr>
            <a:spLocks noGrp="1" noChangeAspect="1"/>
          </p:cNvSpPr>
          <p:nvPr>
            <p:ph type="title"/>
          </p:nvPr>
        </p:nvSpPr>
        <p:spPr>
          <a:xfrm>
            <a:off x="658736" y="1369163"/>
            <a:ext cx="7769191" cy="738769"/>
          </a:xfrm>
          <a:prstGeom prst="rect">
            <a:avLst/>
          </a:prstGeom>
        </p:spPr>
        <p:txBody>
          <a:bodyPr vert="horz" lIns="0" anchor="b" anchorCtr="0">
            <a:noAutofit/>
          </a:bodyPr>
          <a:lstStyle>
            <a:lvl1pPr algn="l">
              <a:lnSpc>
                <a:spcPts val="2600"/>
              </a:lnSpc>
              <a:defRPr sz="2400" b="1" i="0" baseline="0">
                <a:solidFill>
                  <a:schemeClr val="tx1"/>
                </a:solidFill>
                <a:latin typeface="Arial" charset="0"/>
                <a:ea typeface="Arial" charset="0"/>
                <a:cs typeface="Arial" charset="0"/>
              </a:defRPr>
            </a:lvl1pPr>
          </a:lstStyle>
          <a:p>
            <a:r>
              <a:rPr lang="ru-RU" dirty="0"/>
              <a:t>Образец заголовка</a:t>
            </a:r>
            <a:endParaRPr lang="en-US" dirty="0"/>
          </a:p>
        </p:txBody>
      </p:sp>
      <p:sp>
        <p:nvSpPr>
          <p:cNvPr id="9" name="Text Placeholder 2"/>
          <p:cNvSpPr>
            <a:spLocks noGrp="1"/>
          </p:cNvSpPr>
          <p:nvPr>
            <p:ph type="body" sz="quarter" idx="10"/>
          </p:nvPr>
        </p:nvSpPr>
        <p:spPr>
          <a:xfrm>
            <a:off x="658737" y="2454442"/>
            <a:ext cx="7769190" cy="3878975"/>
          </a:xfrm>
          <a:prstGeom prst="rect">
            <a:avLst/>
          </a:prstGeom>
        </p:spPr>
        <p:txBody>
          <a:bodyPr vert="horz" lIns="0" tIns="0"/>
          <a:lstStyle>
            <a:lvl1pPr marL="0" indent="0">
              <a:buNone/>
              <a:defRPr sz="1400" b="0" i="0">
                <a:solidFill>
                  <a:schemeClr val="accent4"/>
                </a:solidFill>
                <a:latin typeface="Arial" charset="0"/>
                <a:ea typeface="Arial" charset="0"/>
                <a:cs typeface="Arial" charset="0"/>
              </a:defRPr>
            </a:lvl1pPr>
            <a:lvl2pPr marL="742932" indent="-285744">
              <a:buClr>
                <a:srgbClr val="1F8FA0"/>
              </a:buClr>
              <a:buFont typeface="Arial" charset="0"/>
              <a:buChar char="•"/>
              <a:defRPr sz="1400" b="0" i="0">
                <a:solidFill>
                  <a:schemeClr val="accent4"/>
                </a:solidFill>
                <a:latin typeface="Arial" charset="0"/>
                <a:ea typeface="Arial" charset="0"/>
                <a:cs typeface="Arial" charset="0"/>
              </a:defRPr>
            </a:lvl2pPr>
            <a:lvl3pPr marL="914377" indent="0">
              <a:buClr>
                <a:schemeClr val="tx1"/>
              </a:buClr>
              <a:buSzPct val="96000"/>
              <a:buFont typeface="Courier New" charset="0"/>
              <a:buNone/>
              <a:defRPr sz="1400" b="0" i="0">
                <a:solidFill>
                  <a:schemeClr val="accent4"/>
                </a:solidFill>
                <a:latin typeface="Arial" charset="0"/>
                <a:ea typeface="Arial" charset="0"/>
                <a:cs typeface="Arial" charset="0"/>
              </a:defRPr>
            </a:lvl3pPr>
            <a:lvl4pPr>
              <a:defRPr sz="1800"/>
            </a:lvl4pPr>
            <a:lvl5pPr>
              <a:defRPr sz="1800"/>
            </a:lvl5pPr>
          </a:lstStyle>
          <a:p>
            <a:pPr lvl="0"/>
            <a:r>
              <a:rPr lang="ru-RU" dirty="0" err="1"/>
              <a:t>Click</a:t>
            </a:r>
            <a:r>
              <a:rPr lang="ru-RU" dirty="0"/>
              <a:t> </a:t>
            </a:r>
            <a:r>
              <a:rPr lang="ru-RU" dirty="0" err="1"/>
              <a:t>to</a:t>
            </a:r>
            <a:r>
              <a:rPr lang="ru-RU" dirty="0"/>
              <a:t> </a:t>
            </a:r>
            <a:r>
              <a:rPr lang="ru-RU" dirty="0" err="1"/>
              <a:t>edit</a:t>
            </a:r>
            <a:r>
              <a:rPr lang="ru-RU" dirty="0"/>
              <a:t> </a:t>
            </a:r>
            <a:r>
              <a:rPr lang="ru-RU" dirty="0" err="1"/>
              <a:t>Master</a:t>
            </a:r>
            <a:r>
              <a:rPr lang="ru-RU" dirty="0"/>
              <a:t> </a:t>
            </a:r>
            <a:r>
              <a:rPr lang="ru-RU" dirty="0" err="1"/>
              <a:t>text</a:t>
            </a:r>
            <a:r>
              <a:rPr lang="ru-RU" dirty="0"/>
              <a:t> </a:t>
            </a:r>
            <a:r>
              <a:rPr lang="ru-RU" dirty="0" err="1"/>
              <a:t>styles</a:t>
            </a:r>
            <a:endParaRPr lang="ru-RU" dirty="0"/>
          </a:p>
          <a:p>
            <a:pPr lvl="1"/>
            <a:r>
              <a:rPr lang="ru-RU" dirty="0" err="1"/>
              <a:t>Second</a:t>
            </a:r>
            <a:r>
              <a:rPr lang="ru-RU" dirty="0"/>
              <a:t> </a:t>
            </a:r>
            <a:r>
              <a:rPr lang="ru-RU" dirty="0" err="1"/>
              <a:t>level</a:t>
            </a:r>
            <a:endParaRPr lang="ru-RU" dirty="0"/>
          </a:p>
          <a:p>
            <a:pPr lvl="2"/>
            <a:r>
              <a:rPr lang="ru-RU" dirty="0" err="1"/>
              <a:t>Third</a:t>
            </a:r>
            <a:r>
              <a:rPr lang="ru-RU" dirty="0"/>
              <a:t> </a:t>
            </a:r>
            <a:r>
              <a:rPr lang="ru-RU" dirty="0" err="1"/>
              <a:t>level</a:t>
            </a:r>
            <a:endParaRPr lang="ru-RU" dirty="0"/>
          </a:p>
        </p:txBody>
      </p:sp>
      <p:sp>
        <p:nvSpPr>
          <p:cNvPr id="13" name="Text Placeholder 8"/>
          <p:cNvSpPr>
            <a:spLocks noGrp="1"/>
          </p:cNvSpPr>
          <p:nvPr>
            <p:ph type="body" sz="quarter" idx="15"/>
          </p:nvPr>
        </p:nvSpPr>
        <p:spPr>
          <a:xfrm>
            <a:off x="5943443" y="391868"/>
            <a:ext cx="2444404" cy="539205"/>
          </a:xfrm>
          <a:prstGeom prst="rect">
            <a:avLst/>
          </a:prstGeom>
        </p:spPr>
        <p:txBody>
          <a:bodyPr/>
          <a:lstStyle>
            <a:lvl1pPr marL="0" indent="0">
              <a:buNone/>
              <a:defRPr sz="1000" b="0" i="0" spc="0">
                <a:solidFill>
                  <a:schemeClr val="accent6"/>
                </a:solidFill>
                <a:latin typeface="Arial" charset="0"/>
                <a:ea typeface="Arial" charset="0"/>
                <a:cs typeface="Arial" charset="0"/>
              </a:defRPr>
            </a:lvl1pPr>
          </a:lstStyle>
          <a:p>
            <a:pPr lvl="0"/>
            <a:r>
              <a:rPr lang="ru-RU" dirty="0"/>
              <a:t>Образец текста</a:t>
            </a:r>
          </a:p>
        </p:txBody>
      </p:sp>
    </p:spTree>
    <p:extLst>
      <p:ext uri="{BB962C8B-B14F-4D97-AF65-F5344CB8AC3E}">
        <p14:creationId xmlns:p14="http://schemas.microsoft.com/office/powerpoint/2010/main" val="2397451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Текст с 2 картинками">
    <p:spTree>
      <p:nvGrpSpPr>
        <p:cNvPr id="1" name=""/>
        <p:cNvGrpSpPr/>
        <p:nvPr/>
      </p:nvGrpSpPr>
      <p:grpSpPr>
        <a:xfrm>
          <a:off x="0" y="0"/>
          <a:ext cx="0" cy="0"/>
          <a:chOff x="0" y="0"/>
          <a:chExt cx="0" cy="0"/>
        </a:xfrm>
      </p:grpSpPr>
      <p:cxnSp>
        <p:nvCxnSpPr>
          <p:cNvPr id="7" name="Straight Connector 18"/>
          <p:cNvCxnSpPr/>
          <p:nvPr userDrawn="1"/>
        </p:nvCxnSpPr>
        <p:spPr>
          <a:xfrm>
            <a:off x="5718175" y="2309813"/>
            <a:ext cx="2719388" cy="0"/>
          </a:xfrm>
          <a:prstGeom prst="line">
            <a:avLst/>
          </a:prstGeom>
          <a:ln w="38100">
            <a:solidFill>
              <a:schemeClr val="accent4"/>
            </a:solidFill>
          </a:ln>
        </p:spPr>
        <p:style>
          <a:lnRef idx="1">
            <a:schemeClr val="accent6"/>
          </a:lnRef>
          <a:fillRef idx="0">
            <a:schemeClr val="accent6"/>
          </a:fillRef>
          <a:effectRef idx="0">
            <a:schemeClr val="accent6"/>
          </a:effectRef>
          <a:fontRef idx="minor">
            <a:schemeClr val="tx1"/>
          </a:fontRef>
        </p:style>
      </p:cxnSp>
      <p:cxnSp>
        <p:nvCxnSpPr>
          <p:cNvPr id="8" name="Straight Connector 19"/>
          <p:cNvCxnSpPr/>
          <p:nvPr userDrawn="1"/>
        </p:nvCxnSpPr>
        <p:spPr>
          <a:xfrm>
            <a:off x="5718175" y="4400550"/>
            <a:ext cx="2709863" cy="0"/>
          </a:xfrm>
          <a:prstGeom prst="line">
            <a:avLst/>
          </a:prstGeom>
          <a:ln w="38100">
            <a:solidFill>
              <a:schemeClr val="accent4"/>
            </a:solidFill>
          </a:ln>
        </p:spPr>
        <p:style>
          <a:lnRef idx="1">
            <a:schemeClr val="accent6"/>
          </a:lnRef>
          <a:fillRef idx="0">
            <a:schemeClr val="accent6"/>
          </a:fillRef>
          <a:effectRef idx="0">
            <a:schemeClr val="accent6"/>
          </a:effectRef>
          <a:fontRef idx="minor">
            <a:schemeClr val="tx1"/>
          </a:fontRef>
        </p:style>
      </p:cxnSp>
      <p:pic>
        <p:nvPicPr>
          <p:cNvPr id="9" name="Picture 2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4838" y="401638"/>
            <a:ext cx="22510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16313" y="427038"/>
            <a:ext cx="18732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1"/>
          <p:cNvSpPr txBox="1">
            <a:spLocks noChangeArrowheads="1"/>
          </p:cNvSpPr>
          <p:nvPr userDrawn="1"/>
        </p:nvSpPr>
        <p:spPr bwMode="auto">
          <a:xfrm>
            <a:off x="8447088" y="482600"/>
            <a:ext cx="403225" cy="249238"/>
          </a:xfrm>
          <a:prstGeom prst="rect">
            <a:avLst/>
          </a:prstGeom>
          <a:noFill/>
          <a:ln>
            <a:noFill/>
          </a:ln>
        </p:spPr>
        <p:txBody>
          <a:bodyPr lIns="0" tIns="0" rIns="0" bIns="0" anchor="ctr"/>
          <a:lstStyle>
            <a:lvl1pPr defTabSz="455613">
              <a:defRPr>
                <a:solidFill>
                  <a:schemeClr val="bg1"/>
                </a:solidFill>
                <a:latin typeface="Calibri" panose="020F0502020204030204" pitchFamily="34" charset="0"/>
                <a:ea typeface="Microsoft YaHei" panose="020B0503020204020204" pitchFamily="34" charset="-122"/>
              </a:defRPr>
            </a:lvl1pPr>
            <a:lvl2pPr defTabSz="455613">
              <a:defRPr>
                <a:solidFill>
                  <a:schemeClr val="bg1"/>
                </a:solidFill>
                <a:latin typeface="Calibri" panose="020F0502020204030204" pitchFamily="34" charset="0"/>
                <a:ea typeface="Microsoft YaHei" panose="020B0503020204020204" pitchFamily="34" charset="-122"/>
              </a:defRPr>
            </a:lvl2pPr>
            <a:lvl3pPr defTabSz="455613">
              <a:defRPr>
                <a:solidFill>
                  <a:schemeClr val="bg1"/>
                </a:solidFill>
                <a:latin typeface="Calibri" panose="020F0502020204030204" pitchFamily="34" charset="0"/>
                <a:ea typeface="Microsoft YaHei" panose="020B0503020204020204" pitchFamily="34" charset="-122"/>
              </a:defRPr>
            </a:lvl3pPr>
            <a:lvl4pPr defTabSz="455613">
              <a:defRPr>
                <a:solidFill>
                  <a:schemeClr val="bg1"/>
                </a:solidFill>
                <a:latin typeface="Calibri" panose="020F0502020204030204" pitchFamily="34" charset="0"/>
                <a:ea typeface="Microsoft YaHei" panose="020B0503020204020204" pitchFamily="34" charset="-122"/>
              </a:defRPr>
            </a:lvl4pPr>
            <a:lvl5pPr defTabSz="455613">
              <a:defRPr>
                <a:solidFill>
                  <a:schemeClr val="bg1"/>
                </a:solidFill>
                <a:latin typeface="Calibri" panose="020F0502020204030204" pitchFamily="34" charset="0"/>
                <a:ea typeface="Microsoft YaHei" panose="020B0503020204020204" pitchFamily="34" charset="-122"/>
              </a:defRPr>
            </a:lvl5pPr>
            <a:lvl6pPr marL="2514600" indent="-228600" defTabSz="455613" eaLnBrk="0" fontAlgn="base" hangingPunct="0">
              <a:spcBef>
                <a:spcPct val="0"/>
              </a:spcBef>
              <a:spcAft>
                <a:spcPct val="0"/>
              </a:spcAft>
              <a:defRPr>
                <a:solidFill>
                  <a:schemeClr val="bg1"/>
                </a:solidFill>
                <a:latin typeface="Calibri" panose="020F0502020204030204" pitchFamily="34" charset="0"/>
                <a:ea typeface="Microsoft YaHei" panose="020B0503020204020204" pitchFamily="34" charset="-122"/>
              </a:defRPr>
            </a:lvl6pPr>
            <a:lvl7pPr marL="2971800" indent="-228600" defTabSz="455613" eaLnBrk="0" fontAlgn="base" hangingPunct="0">
              <a:spcBef>
                <a:spcPct val="0"/>
              </a:spcBef>
              <a:spcAft>
                <a:spcPct val="0"/>
              </a:spcAft>
              <a:defRPr>
                <a:solidFill>
                  <a:schemeClr val="bg1"/>
                </a:solidFill>
                <a:latin typeface="Calibri" panose="020F0502020204030204" pitchFamily="34" charset="0"/>
                <a:ea typeface="Microsoft YaHei" panose="020B0503020204020204" pitchFamily="34" charset="-122"/>
              </a:defRPr>
            </a:lvl7pPr>
            <a:lvl8pPr marL="3429000" indent="-228600" defTabSz="455613" eaLnBrk="0" fontAlgn="base" hangingPunct="0">
              <a:spcBef>
                <a:spcPct val="0"/>
              </a:spcBef>
              <a:spcAft>
                <a:spcPct val="0"/>
              </a:spcAft>
              <a:defRPr>
                <a:solidFill>
                  <a:schemeClr val="bg1"/>
                </a:solidFill>
                <a:latin typeface="Calibri" panose="020F0502020204030204" pitchFamily="34" charset="0"/>
                <a:ea typeface="Microsoft YaHei" panose="020B0503020204020204" pitchFamily="34" charset="-122"/>
              </a:defRPr>
            </a:lvl8pPr>
            <a:lvl9pPr marL="3886200" indent="-228600" defTabSz="455613" eaLnBrk="0" fontAlgn="base" hangingPunct="0">
              <a:spcBef>
                <a:spcPct val="0"/>
              </a:spcBef>
              <a:spcAft>
                <a:spcPct val="0"/>
              </a:spcAft>
              <a:defRPr>
                <a:solidFill>
                  <a:schemeClr val="bg1"/>
                </a:solidFill>
                <a:latin typeface="Calibri" panose="020F0502020204030204" pitchFamily="34" charset="0"/>
                <a:ea typeface="Microsoft YaHei" panose="020B0503020204020204" pitchFamily="34" charset="-122"/>
              </a:defRPr>
            </a:lvl9pPr>
          </a:lstStyle>
          <a:p>
            <a:pPr algn="r" eaLnBrk="1" hangingPunct="1"/>
            <a:fld id="{D8B6F77E-4DAF-42AB-90F3-3A62FA4B16FF}" type="slidenum">
              <a:rPr lang="en-US" altLang="ru-RU" sz="1100">
                <a:solidFill>
                  <a:srgbClr val="797979"/>
                </a:solidFill>
                <a:latin typeface="Arial" panose="020B0604020202020204" pitchFamily="34" charset="0"/>
                <a:cs typeface="Arial" panose="020B0604020202020204" pitchFamily="34" charset="0"/>
              </a:rPr>
              <a:pPr algn="r" eaLnBrk="1" hangingPunct="1"/>
              <a:t>‹#›</a:t>
            </a:fld>
            <a:endParaRPr lang="en-US" altLang="ru-RU" sz="1100">
              <a:solidFill>
                <a:srgbClr val="797979"/>
              </a:solidFill>
              <a:latin typeface="Arial" panose="020B0604020202020204" pitchFamily="34" charset="0"/>
              <a:cs typeface="Arial" panose="020B0604020202020204" pitchFamily="34" charset="0"/>
            </a:endParaRPr>
          </a:p>
        </p:txBody>
      </p:sp>
      <p:sp>
        <p:nvSpPr>
          <p:cNvPr id="14" name="Picture Placeholder 4"/>
          <p:cNvSpPr>
            <a:spLocks noGrp="1"/>
          </p:cNvSpPr>
          <p:nvPr>
            <p:ph type="pic" sz="quarter" idx="12"/>
          </p:nvPr>
        </p:nvSpPr>
        <p:spPr>
          <a:xfrm>
            <a:off x="5717405" y="2310249"/>
            <a:ext cx="2710521" cy="1945406"/>
          </a:xfrm>
          <a:prstGeom prst="rect">
            <a:avLst/>
          </a:prstGeom>
        </p:spPr>
        <p:txBody>
          <a:bodyPr vert="horz"/>
          <a:lstStyle/>
          <a:p>
            <a:pPr lvl="0"/>
            <a:endParaRPr lang="en-US" noProof="0"/>
          </a:p>
        </p:txBody>
      </p:sp>
      <p:sp>
        <p:nvSpPr>
          <p:cNvPr id="15" name="Picture Placeholder 4"/>
          <p:cNvSpPr>
            <a:spLocks noGrp="1"/>
          </p:cNvSpPr>
          <p:nvPr>
            <p:ph type="pic" sz="quarter" idx="14"/>
          </p:nvPr>
        </p:nvSpPr>
        <p:spPr>
          <a:xfrm>
            <a:off x="5717406" y="4400415"/>
            <a:ext cx="2710520" cy="2033478"/>
          </a:xfrm>
          <a:prstGeom prst="rect">
            <a:avLst/>
          </a:prstGeom>
        </p:spPr>
        <p:txBody>
          <a:bodyPr vert="horz"/>
          <a:lstStyle/>
          <a:p>
            <a:pPr lvl="0"/>
            <a:endParaRPr lang="en-US" noProof="0"/>
          </a:p>
        </p:txBody>
      </p:sp>
      <p:sp>
        <p:nvSpPr>
          <p:cNvPr id="17" name="Title 1"/>
          <p:cNvSpPr>
            <a:spLocks noGrp="1" noChangeAspect="1"/>
          </p:cNvSpPr>
          <p:nvPr>
            <p:ph type="title"/>
          </p:nvPr>
        </p:nvSpPr>
        <p:spPr>
          <a:xfrm>
            <a:off x="658736" y="1369163"/>
            <a:ext cx="7769191" cy="738769"/>
          </a:xfrm>
          <a:prstGeom prst="rect">
            <a:avLst/>
          </a:prstGeom>
        </p:spPr>
        <p:txBody>
          <a:bodyPr vert="horz" lIns="0" anchor="b" anchorCtr="0">
            <a:noAutofit/>
          </a:bodyPr>
          <a:lstStyle>
            <a:lvl1pPr algn="l">
              <a:lnSpc>
                <a:spcPts val="2600"/>
              </a:lnSpc>
              <a:defRPr sz="2400" b="1" i="0" baseline="0">
                <a:solidFill>
                  <a:schemeClr val="tx1"/>
                </a:solidFill>
                <a:latin typeface="Arial" charset="0"/>
                <a:ea typeface="Arial" charset="0"/>
                <a:cs typeface="Arial" charset="0"/>
              </a:defRPr>
            </a:lvl1pPr>
          </a:lstStyle>
          <a:p>
            <a:r>
              <a:rPr lang="ru-RU" dirty="0"/>
              <a:t>Образец заголовка</a:t>
            </a:r>
            <a:endParaRPr lang="en-US" dirty="0"/>
          </a:p>
        </p:txBody>
      </p:sp>
      <p:sp>
        <p:nvSpPr>
          <p:cNvPr id="37" name="Text Placeholder 2"/>
          <p:cNvSpPr>
            <a:spLocks noGrp="1"/>
          </p:cNvSpPr>
          <p:nvPr>
            <p:ph type="body" sz="quarter" idx="10"/>
          </p:nvPr>
        </p:nvSpPr>
        <p:spPr>
          <a:xfrm>
            <a:off x="658737" y="2310250"/>
            <a:ext cx="4808411" cy="4023168"/>
          </a:xfrm>
          <a:prstGeom prst="rect">
            <a:avLst/>
          </a:prstGeom>
        </p:spPr>
        <p:txBody>
          <a:bodyPr vert="horz" lIns="0" tIns="0"/>
          <a:lstStyle>
            <a:lvl1pPr marL="0" indent="0">
              <a:buNone/>
              <a:defRPr sz="1400" b="0" i="0">
                <a:solidFill>
                  <a:schemeClr val="accent4"/>
                </a:solidFill>
                <a:latin typeface="Arial" charset="0"/>
                <a:ea typeface="Arial" charset="0"/>
                <a:cs typeface="Arial" charset="0"/>
              </a:defRPr>
            </a:lvl1pPr>
            <a:lvl2pPr marL="742932" indent="-285744">
              <a:buClr>
                <a:srgbClr val="1F8FA0"/>
              </a:buClr>
              <a:buFont typeface="Arial" charset="0"/>
              <a:buChar char="•"/>
              <a:defRPr sz="1400" b="0" i="0">
                <a:solidFill>
                  <a:schemeClr val="accent4"/>
                </a:solidFill>
                <a:latin typeface="Arial" charset="0"/>
                <a:ea typeface="Arial" charset="0"/>
                <a:cs typeface="Arial" charset="0"/>
              </a:defRPr>
            </a:lvl2pPr>
            <a:lvl3pPr marL="914377" indent="0">
              <a:buClr>
                <a:schemeClr val="tx1"/>
              </a:buClr>
              <a:buSzPct val="96000"/>
              <a:buFont typeface="Courier New" charset="0"/>
              <a:buNone/>
              <a:defRPr sz="1400" b="0" i="0">
                <a:solidFill>
                  <a:schemeClr val="accent4"/>
                </a:solidFill>
                <a:latin typeface="Arial" charset="0"/>
                <a:ea typeface="Arial" charset="0"/>
                <a:cs typeface="Arial" charset="0"/>
              </a:defRPr>
            </a:lvl3pPr>
            <a:lvl4pPr>
              <a:defRPr sz="1800"/>
            </a:lvl4pPr>
            <a:lvl5pPr>
              <a:defRPr sz="1800"/>
            </a:lvl5pPr>
          </a:lstStyle>
          <a:p>
            <a:pPr lvl="0"/>
            <a:r>
              <a:rPr lang="ru-RU" dirty="0" err="1"/>
              <a:t>Click</a:t>
            </a:r>
            <a:r>
              <a:rPr lang="ru-RU" dirty="0"/>
              <a:t> </a:t>
            </a:r>
            <a:r>
              <a:rPr lang="ru-RU" dirty="0" err="1"/>
              <a:t>to</a:t>
            </a:r>
            <a:r>
              <a:rPr lang="ru-RU" dirty="0"/>
              <a:t> </a:t>
            </a:r>
            <a:r>
              <a:rPr lang="ru-RU" dirty="0" err="1"/>
              <a:t>edit</a:t>
            </a:r>
            <a:r>
              <a:rPr lang="ru-RU" dirty="0"/>
              <a:t> </a:t>
            </a:r>
            <a:r>
              <a:rPr lang="ru-RU" dirty="0" err="1"/>
              <a:t>Master</a:t>
            </a:r>
            <a:r>
              <a:rPr lang="ru-RU" dirty="0"/>
              <a:t> </a:t>
            </a:r>
            <a:r>
              <a:rPr lang="ru-RU" dirty="0" err="1"/>
              <a:t>text</a:t>
            </a:r>
            <a:r>
              <a:rPr lang="ru-RU" dirty="0"/>
              <a:t> </a:t>
            </a:r>
            <a:r>
              <a:rPr lang="ru-RU" dirty="0" err="1"/>
              <a:t>styles</a:t>
            </a:r>
            <a:endParaRPr lang="ru-RU" dirty="0"/>
          </a:p>
          <a:p>
            <a:pPr lvl="1"/>
            <a:r>
              <a:rPr lang="ru-RU" dirty="0" err="1"/>
              <a:t>Second</a:t>
            </a:r>
            <a:r>
              <a:rPr lang="ru-RU" dirty="0"/>
              <a:t> </a:t>
            </a:r>
            <a:r>
              <a:rPr lang="ru-RU" dirty="0" err="1"/>
              <a:t>level</a:t>
            </a:r>
            <a:endParaRPr lang="ru-RU" dirty="0"/>
          </a:p>
          <a:p>
            <a:pPr lvl="2"/>
            <a:r>
              <a:rPr lang="ru-RU" dirty="0" err="1"/>
              <a:t>Third</a:t>
            </a:r>
            <a:r>
              <a:rPr lang="ru-RU" dirty="0"/>
              <a:t> </a:t>
            </a:r>
            <a:r>
              <a:rPr lang="ru-RU" dirty="0" err="1"/>
              <a:t>level</a:t>
            </a:r>
            <a:endParaRPr lang="ru-RU" dirty="0"/>
          </a:p>
        </p:txBody>
      </p:sp>
      <p:sp>
        <p:nvSpPr>
          <p:cNvPr id="13" name="Text Placeholder 8"/>
          <p:cNvSpPr>
            <a:spLocks noGrp="1"/>
          </p:cNvSpPr>
          <p:nvPr>
            <p:ph type="body" sz="quarter" idx="15"/>
          </p:nvPr>
        </p:nvSpPr>
        <p:spPr>
          <a:xfrm>
            <a:off x="5943443" y="391868"/>
            <a:ext cx="2444404" cy="539205"/>
          </a:xfrm>
          <a:prstGeom prst="rect">
            <a:avLst/>
          </a:prstGeom>
        </p:spPr>
        <p:txBody>
          <a:bodyPr/>
          <a:lstStyle>
            <a:lvl1pPr marL="0" indent="0">
              <a:buNone/>
              <a:defRPr sz="1000" b="0" i="0" spc="0">
                <a:solidFill>
                  <a:schemeClr val="accent6"/>
                </a:solidFill>
                <a:latin typeface="Arial" charset="0"/>
                <a:ea typeface="Arial" charset="0"/>
                <a:cs typeface="Arial" charset="0"/>
              </a:defRPr>
            </a:lvl1pPr>
          </a:lstStyle>
          <a:p>
            <a:pPr lvl="0"/>
            <a:r>
              <a:rPr lang="ru-RU" dirty="0"/>
              <a:t>Образец текста</a:t>
            </a:r>
          </a:p>
        </p:txBody>
      </p:sp>
    </p:spTree>
    <p:extLst>
      <p:ext uri="{BB962C8B-B14F-4D97-AF65-F5344CB8AC3E}">
        <p14:creationId xmlns:p14="http://schemas.microsoft.com/office/powerpoint/2010/main" val="163774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extLst>
      <p:ext uri="{BB962C8B-B14F-4D97-AF65-F5344CB8AC3E}">
        <p14:creationId xmlns:p14="http://schemas.microsoft.com/office/powerpoint/2010/main" val="2336406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4963"/>
            <a:ext cx="4037013" cy="3973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6613" y="1604963"/>
            <a:ext cx="4037012" cy="3973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485082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640110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2159006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5389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3843917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34314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2288" y="517525"/>
            <a:ext cx="3200400" cy="752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7" name="Rectangle 2"/>
          <p:cNvSpPr>
            <a:spLocks noChangeArrowheads="1"/>
          </p:cNvSpPr>
          <p:nvPr/>
        </p:nvSpPr>
        <p:spPr bwMode="auto">
          <a:xfrm>
            <a:off x="8816975" y="0"/>
            <a:ext cx="327025" cy="2281238"/>
          </a:xfrm>
          <a:prstGeom prst="rect">
            <a:avLst/>
          </a:prstGeom>
          <a:solidFill>
            <a:srgbClr val="830065"/>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028" name="Rectangle 3"/>
          <p:cNvSpPr>
            <a:spLocks noChangeArrowheads="1"/>
          </p:cNvSpPr>
          <p:nvPr/>
        </p:nvSpPr>
        <p:spPr bwMode="auto">
          <a:xfrm>
            <a:off x="8816975" y="2281238"/>
            <a:ext cx="327025" cy="2281237"/>
          </a:xfrm>
          <a:prstGeom prst="rect">
            <a:avLst/>
          </a:prstGeom>
          <a:solidFill>
            <a:srgbClr val="EA7600"/>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029" name="Rectangle 4"/>
          <p:cNvSpPr>
            <a:spLocks noChangeArrowheads="1"/>
          </p:cNvSpPr>
          <p:nvPr/>
        </p:nvSpPr>
        <p:spPr bwMode="auto">
          <a:xfrm>
            <a:off x="8816975" y="4562475"/>
            <a:ext cx="327025" cy="2295525"/>
          </a:xfrm>
          <a:prstGeom prst="rect">
            <a:avLst/>
          </a:prstGeom>
          <a:solidFill>
            <a:srgbClr val="003087"/>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pic>
        <p:nvPicPr>
          <p:cNvPr id="1030"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11638" y="544513"/>
            <a:ext cx="2736850" cy="695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1" name="Rectangle 6"/>
          <p:cNvSpPr>
            <a:spLocks noGrp="1" noChangeArrowheads="1"/>
          </p:cNvSpPr>
          <p:nvPr>
            <p:ph type="title"/>
          </p:nvPr>
        </p:nvSpPr>
        <p:spPr bwMode="auto">
          <a:xfrm>
            <a:off x="457200" y="273050"/>
            <a:ext cx="82264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ru-RU" smtClean="0"/>
              <a:t>Для правки текста заголовка щелкните мышью</a:t>
            </a:r>
          </a:p>
        </p:txBody>
      </p:sp>
      <p:sp>
        <p:nvSpPr>
          <p:cNvPr id="1032" name="Rectangle 7"/>
          <p:cNvSpPr>
            <a:spLocks noGrp="1" noChangeArrowheads="1"/>
          </p:cNvSpPr>
          <p:nvPr>
            <p:ph type="body" idx="1"/>
          </p:nvPr>
        </p:nvSpPr>
        <p:spPr bwMode="auto">
          <a:xfrm>
            <a:off x="457200" y="1604963"/>
            <a:ext cx="8226425" cy="397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p:txBody>
      </p:sp>
    </p:spTree>
  </p:cSld>
  <p:clrMap bg1="lt1" tx1="dk1" bg2="lt2" tx2="dk2" accent1="accent1" accent2="accent2" accent3="accent3" accent4="accent4" accent5="accent5" accent6="accent6" hlink="hlink" folHlink="folHlink"/>
  <p:sldLayoutIdLst>
    <p:sldLayoutId id="2147484313" r:id="rId1"/>
    <p:sldLayoutId id="2147484312" r:id="rId2"/>
    <p:sldLayoutId id="2147484311" r:id="rId3"/>
    <p:sldLayoutId id="2147484310" r:id="rId4"/>
    <p:sldLayoutId id="2147484309" r:id="rId5"/>
    <p:sldLayoutId id="2147484308" r:id="rId6"/>
    <p:sldLayoutId id="2147484307" r:id="rId7"/>
    <p:sldLayoutId id="2147484306" r:id="rId8"/>
    <p:sldLayoutId id="2147484305" r:id="rId9"/>
    <p:sldLayoutId id="2147484304" r:id="rId10"/>
    <p:sldLayoutId id="2147484303"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B2A9"/>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B2A9"/>
          </a:solidFill>
          <a:latin typeface="Calibri" pitchFamily="32" charset="0"/>
          <a:ea typeface="Microsoft YaHei" charset="-122"/>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B2A9"/>
          </a:solidFill>
          <a:latin typeface="Calibri" pitchFamily="32" charset="0"/>
          <a:ea typeface="Microsoft YaHei" charset="-122"/>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B2A9"/>
          </a:solidFill>
          <a:latin typeface="Calibri" pitchFamily="32" charset="0"/>
          <a:ea typeface="Microsoft YaHei" charset="-122"/>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B2A9"/>
          </a:solidFill>
          <a:latin typeface="Calibri" pitchFamily="32" charset="0"/>
          <a:ea typeface="Microsoft YaHei" charset="-122"/>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B2A9"/>
          </a:solidFill>
          <a:latin typeface="Calibri" pitchFamily="32" charset="0"/>
          <a:ea typeface="Microsoft YaHei" charset="-122"/>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B2A9"/>
          </a:solidFill>
          <a:latin typeface="Calibri" pitchFamily="32" charset="0"/>
          <a:ea typeface="Microsoft YaHei" charset="-122"/>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B2A9"/>
          </a:solidFill>
          <a:latin typeface="Calibri" pitchFamily="32" charset="0"/>
          <a:ea typeface="Microsoft YaHei" charset="-122"/>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B2A9"/>
          </a:solidFill>
          <a:latin typeface="Calibri" pitchFamily="32"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B2A9"/>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B2A9"/>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B2A9"/>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B2A9"/>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B2A9"/>
          </a:solidFill>
          <a:latin typeface="+mn-lt"/>
          <a:ea typeface="+mn-ea"/>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00B2A9"/>
          </a:solidFill>
          <a:latin typeface="+mn-lt"/>
          <a:ea typeface="+mn-ea"/>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00B2A9"/>
          </a:solidFill>
          <a:latin typeface="+mn-lt"/>
          <a:ea typeface="+mn-ea"/>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00B2A9"/>
          </a:solidFill>
          <a:latin typeface="+mn-lt"/>
          <a:ea typeface="+mn-ea"/>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00B2A9"/>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314" r:id="rId1"/>
    <p:sldLayoutId id="2147484315" r:id="rId2"/>
    <p:sldLayoutId id="2147484316" r:id="rId3"/>
    <p:sldLayoutId id="2147484317" r:id="rId4"/>
    <p:sldLayoutId id="2147484318" r:id="rId5"/>
    <p:sldLayoutId id="2147484319" r:id="rId6"/>
    <p:sldLayoutId id="2147484320" r:id="rId7"/>
    <p:sldLayoutId id="2147484321" r:id="rId8"/>
    <p:sldLayoutId id="2147484322" r:id="rId9"/>
    <p:sldLayoutId id="2147484323" r:id="rId10"/>
  </p:sldLayoutIdLst>
  <p:timing>
    <p:tnLst>
      <p:par>
        <p:cTn id="1" dur="indefinite" restart="never" nodeType="tmRoot"/>
      </p:par>
    </p:tnLst>
  </p:timing>
  <p:txStyles>
    <p:titleStyle>
      <a:lvl1pPr algn="ctr" defTabSz="455613" rtl="0" eaLnBrk="0" fontAlgn="base" hangingPunct="0">
        <a:spcBef>
          <a:spcPct val="0"/>
        </a:spcBef>
        <a:spcAft>
          <a:spcPct val="0"/>
        </a:spcAft>
        <a:defRPr sz="4400" kern="1200">
          <a:solidFill>
            <a:schemeClr val="tx1"/>
          </a:solidFill>
          <a:latin typeface="+mj-lt"/>
          <a:ea typeface="+mj-ea"/>
          <a:cs typeface="+mj-cs"/>
        </a:defRPr>
      </a:lvl1pPr>
      <a:lvl2pPr algn="ctr" defTabSz="455613" rtl="0" eaLnBrk="0" fontAlgn="base" hangingPunct="0">
        <a:spcBef>
          <a:spcPct val="0"/>
        </a:spcBef>
        <a:spcAft>
          <a:spcPct val="0"/>
        </a:spcAft>
        <a:defRPr sz="4400">
          <a:solidFill>
            <a:schemeClr val="tx1"/>
          </a:solidFill>
          <a:latin typeface="Calibri" pitchFamily="34" charset="0"/>
        </a:defRPr>
      </a:lvl2pPr>
      <a:lvl3pPr algn="ctr" defTabSz="455613" rtl="0" eaLnBrk="0" fontAlgn="base" hangingPunct="0">
        <a:spcBef>
          <a:spcPct val="0"/>
        </a:spcBef>
        <a:spcAft>
          <a:spcPct val="0"/>
        </a:spcAft>
        <a:defRPr sz="4400">
          <a:solidFill>
            <a:schemeClr val="tx1"/>
          </a:solidFill>
          <a:latin typeface="Calibri" pitchFamily="34" charset="0"/>
        </a:defRPr>
      </a:lvl3pPr>
      <a:lvl4pPr algn="ctr" defTabSz="455613" rtl="0" eaLnBrk="0" fontAlgn="base" hangingPunct="0">
        <a:spcBef>
          <a:spcPct val="0"/>
        </a:spcBef>
        <a:spcAft>
          <a:spcPct val="0"/>
        </a:spcAft>
        <a:defRPr sz="4400">
          <a:solidFill>
            <a:schemeClr val="tx1"/>
          </a:solidFill>
          <a:latin typeface="Calibri" pitchFamily="34" charset="0"/>
        </a:defRPr>
      </a:lvl4pPr>
      <a:lvl5pPr algn="ctr" defTabSz="455613" rtl="0" eaLnBrk="0" fontAlgn="base" hangingPunct="0">
        <a:spcBef>
          <a:spcPct val="0"/>
        </a:spcBef>
        <a:spcAft>
          <a:spcPct val="0"/>
        </a:spcAft>
        <a:defRPr sz="4400">
          <a:solidFill>
            <a:schemeClr val="tx1"/>
          </a:solidFill>
          <a:latin typeface="Calibri" pitchFamily="34" charset="0"/>
        </a:defRPr>
      </a:lvl5pPr>
      <a:lvl6pPr marL="457200" algn="ctr" defTabSz="455613" rtl="0" fontAlgn="base">
        <a:spcBef>
          <a:spcPct val="0"/>
        </a:spcBef>
        <a:spcAft>
          <a:spcPct val="0"/>
        </a:spcAft>
        <a:defRPr sz="4400">
          <a:solidFill>
            <a:schemeClr val="tx1"/>
          </a:solidFill>
          <a:latin typeface="Calibri" pitchFamily="34" charset="0"/>
        </a:defRPr>
      </a:lvl6pPr>
      <a:lvl7pPr marL="914400" algn="ctr" defTabSz="455613" rtl="0" fontAlgn="base">
        <a:spcBef>
          <a:spcPct val="0"/>
        </a:spcBef>
        <a:spcAft>
          <a:spcPct val="0"/>
        </a:spcAft>
        <a:defRPr sz="4400">
          <a:solidFill>
            <a:schemeClr val="tx1"/>
          </a:solidFill>
          <a:latin typeface="Calibri" pitchFamily="34" charset="0"/>
        </a:defRPr>
      </a:lvl7pPr>
      <a:lvl8pPr marL="1371600" algn="ctr" defTabSz="455613" rtl="0" fontAlgn="base">
        <a:spcBef>
          <a:spcPct val="0"/>
        </a:spcBef>
        <a:spcAft>
          <a:spcPct val="0"/>
        </a:spcAft>
        <a:defRPr sz="4400">
          <a:solidFill>
            <a:schemeClr val="tx1"/>
          </a:solidFill>
          <a:latin typeface="Calibri" pitchFamily="34" charset="0"/>
        </a:defRPr>
      </a:lvl8pPr>
      <a:lvl9pPr marL="1828800" algn="ctr" defTabSz="455613" rtl="0" fontAlgn="base">
        <a:spcBef>
          <a:spcPct val="0"/>
        </a:spcBef>
        <a:spcAft>
          <a:spcPct val="0"/>
        </a:spcAft>
        <a:defRPr sz="4400">
          <a:solidFill>
            <a:schemeClr val="tx1"/>
          </a:solidFill>
          <a:latin typeface="Calibri" pitchFamily="34" charset="0"/>
        </a:defRPr>
      </a:lvl9pPr>
    </p:titleStyle>
    <p:bodyStyle>
      <a:lvl1pPr marL="341313" indent="-341313" algn="l" defTabSz="4556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4556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4556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4556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4556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547688" y="1641475"/>
            <a:ext cx="5657850" cy="3667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lnSpc>
                <a:spcPts val="2900"/>
              </a:lnSpc>
            </a:pPr>
            <a:r>
              <a:rPr lang="en-US" altLang="en-US" sz="2400" i="1" smtClean="0">
                <a:latin typeface="Arial" panose="020B0604020202020204" pitchFamily="34" charset="0"/>
                <a:cs typeface="Arial" panose="020B0604020202020204" pitchFamily="34" charset="0"/>
              </a:rPr>
              <a:t>3</a:t>
            </a:r>
            <a:r>
              <a:rPr lang="ru-RU" altLang="en-US" sz="2400" i="1" smtClean="0">
                <a:latin typeface="Arial" panose="020B0604020202020204" pitchFamily="34" charset="0"/>
                <a:cs typeface="Arial" panose="020B0604020202020204" pitchFamily="34" charset="0"/>
              </a:rPr>
              <a:t>-я Международная научно-техническ</a:t>
            </a:r>
            <a:r>
              <a:rPr lang="en-US" altLang="en-US" sz="2400" i="1" smtClean="0">
                <a:latin typeface="Arial" panose="020B0604020202020204" pitchFamily="34" charset="0"/>
                <a:cs typeface="Arial" panose="020B0604020202020204" pitchFamily="34" charset="0"/>
              </a:rPr>
              <a:t>а</a:t>
            </a:r>
            <a:r>
              <a:rPr lang="ru-RU" altLang="en-US" sz="2400" i="1" smtClean="0">
                <a:latin typeface="Arial" panose="020B0604020202020204" pitchFamily="34" charset="0"/>
                <a:cs typeface="Arial" panose="020B0604020202020204" pitchFamily="34" charset="0"/>
              </a:rPr>
              <a:t>я конференция «</a:t>
            </a:r>
            <a:r>
              <a:rPr lang="ru-RU" altLang="en-US" sz="2400" smtClean="0">
                <a:latin typeface="Arial" panose="020B0604020202020204" pitchFamily="34" charset="0"/>
                <a:cs typeface="Arial" panose="020B0604020202020204" pitchFamily="34" charset="0"/>
              </a:rPr>
              <a:t>Современная психофизиология. Технология виброизображения (Vibraimage)»</a:t>
            </a:r>
            <a:br>
              <a:rPr lang="ru-RU" altLang="en-US" sz="2400" smtClean="0">
                <a:latin typeface="Arial" panose="020B0604020202020204" pitchFamily="34" charset="0"/>
                <a:cs typeface="Arial" panose="020B0604020202020204" pitchFamily="34" charset="0"/>
              </a:rPr>
            </a:br>
            <a:r>
              <a:rPr lang="ru-RU" altLang="en-US" sz="2400" smtClean="0">
                <a:solidFill>
                  <a:srgbClr val="03B19C"/>
                </a:solidFill>
                <a:latin typeface="Arial" panose="020B0604020202020204" pitchFamily="34" charset="0"/>
                <a:cs typeface="Arial" panose="020B0604020202020204" pitchFamily="34" charset="0"/>
              </a:rPr>
              <a:t/>
            </a:r>
            <a:br>
              <a:rPr lang="ru-RU" altLang="en-US" sz="2400" smtClean="0">
                <a:solidFill>
                  <a:srgbClr val="03B19C"/>
                </a:solidFill>
                <a:latin typeface="Arial" panose="020B0604020202020204" pitchFamily="34" charset="0"/>
                <a:cs typeface="Arial" panose="020B0604020202020204" pitchFamily="34" charset="0"/>
              </a:rPr>
            </a:br>
            <a:r>
              <a:rPr lang="ru-RU" altLang="ru-RU" sz="2400" smtClean="0">
                <a:solidFill>
                  <a:srgbClr val="FFFFFF"/>
                </a:solidFill>
                <a:latin typeface="Arial" panose="020B0604020202020204" pitchFamily="34" charset="0"/>
                <a:cs typeface="Arial" panose="020B0604020202020204" pitchFamily="34" charset="0"/>
              </a:rPr>
              <a:t>г. Санкт-Петербург, </a:t>
            </a:r>
            <a:br>
              <a:rPr lang="ru-RU" altLang="ru-RU" sz="2400" smtClean="0">
                <a:solidFill>
                  <a:srgbClr val="FFFFFF"/>
                </a:solidFill>
                <a:latin typeface="Arial" panose="020B0604020202020204" pitchFamily="34" charset="0"/>
                <a:cs typeface="Arial" panose="020B0604020202020204" pitchFamily="34" charset="0"/>
              </a:rPr>
            </a:br>
            <a:r>
              <a:rPr lang="ru-RU" altLang="ru-RU" sz="2400" smtClean="0">
                <a:solidFill>
                  <a:srgbClr val="FFFFFF"/>
                </a:solidFill>
                <a:latin typeface="Arial" panose="020B0604020202020204" pitchFamily="34" charset="0"/>
                <a:cs typeface="Arial" panose="020B0604020202020204" pitchFamily="34" charset="0"/>
              </a:rPr>
              <a:t>25-26 июня 2020 г.</a:t>
            </a:r>
            <a:br>
              <a:rPr lang="ru-RU" altLang="ru-RU" sz="2400" smtClean="0">
                <a:solidFill>
                  <a:srgbClr val="FFFFFF"/>
                </a:solidFill>
                <a:latin typeface="Arial" panose="020B0604020202020204" pitchFamily="34" charset="0"/>
                <a:cs typeface="Arial" panose="020B0604020202020204" pitchFamily="34" charset="0"/>
              </a:rPr>
            </a:br>
            <a:r>
              <a:rPr lang="ru-RU" altLang="ru-RU" sz="2400" smtClean="0">
                <a:solidFill>
                  <a:srgbClr val="03B19C"/>
                </a:solidFill>
                <a:latin typeface="Arial" panose="020B0604020202020204" pitchFamily="34" charset="0"/>
                <a:cs typeface="Arial" panose="020B0604020202020204" pitchFamily="34" charset="0"/>
              </a:rPr>
              <a:t/>
            </a:r>
            <a:br>
              <a:rPr lang="ru-RU" altLang="ru-RU" sz="2400" smtClean="0">
                <a:solidFill>
                  <a:srgbClr val="03B19C"/>
                </a:solidFill>
                <a:latin typeface="Arial" panose="020B0604020202020204" pitchFamily="34" charset="0"/>
                <a:cs typeface="Arial" panose="020B0604020202020204" pitchFamily="34" charset="0"/>
              </a:rPr>
            </a:br>
            <a:r>
              <a:rPr lang="en-US" altLang="ru-RU" sz="2400" smtClean="0">
                <a:solidFill>
                  <a:srgbClr val="03B19C"/>
                </a:solidFill>
                <a:latin typeface="Arial" panose="020B0604020202020204" pitchFamily="34" charset="0"/>
                <a:cs typeface="Arial" panose="020B0604020202020204" pitchFamily="34" charset="0"/>
              </a:rPr>
              <a:t/>
            </a:r>
            <a:br>
              <a:rPr lang="en-US" altLang="ru-RU" sz="2400" smtClean="0">
                <a:solidFill>
                  <a:srgbClr val="03B19C"/>
                </a:solidFill>
                <a:latin typeface="Arial" panose="020B0604020202020204" pitchFamily="34" charset="0"/>
                <a:cs typeface="Arial" panose="020B0604020202020204" pitchFamily="34" charset="0"/>
              </a:rPr>
            </a:br>
            <a:endParaRPr lang="en-US" altLang="ru-RU" sz="2400" smtClean="0">
              <a:solidFill>
                <a:srgbClr val="03B19C"/>
              </a:solidFill>
              <a:latin typeface="Arial" panose="020B0604020202020204" pitchFamily="34" charset="0"/>
              <a:cs typeface="Arial" panose="020B0604020202020204" pitchFamily="34" charset="0"/>
            </a:endParaRPr>
          </a:p>
        </p:txBody>
      </p:sp>
      <p:sp>
        <p:nvSpPr>
          <p:cNvPr id="13315" name="Text Box 4"/>
          <p:cNvSpPr txBox="1">
            <a:spLocks noChangeArrowheads="1"/>
          </p:cNvSpPr>
          <p:nvPr/>
        </p:nvSpPr>
        <p:spPr bwMode="auto">
          <a:xfrm>
            <a:off x="354013" y="6115050"/>
            <a:ext cx="1006475" cy="7794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Calibri" panose="020F0502020204030204" pitchFamily="34" charset="0"/>
                <a:ea typeface="Microsoft YaHei" panose="020B0503020204020204" pitchFamily="34" charset="-122"/>
              </a:defRPr>
            </a:lvl1pPr>
            <a:lvl2pPr>
              <a:defRPr>
                <a:solidFill>
                  <a:schemeClr val="bg1"/>
                </a:solidFill>
                <a:latin typeface="Calibri" panose="020F0502020204030204" pitchFamily="34" charset="0"/>
                <a:ea typeface="Microsoft YaHei" panose="020B0503020204020204" pitchFamily="34" charset="-122"/>
              </a:defRPr>
            </a:lvl2pPr>
            <a:lvl3pPr>
              <a:defRPr>
                <a:solidFill>
                  <a:schemeClr val="bg1"/>
                </a:solidFill>
                <a:latin typeface="Calibri" panose="020F0502020204030204" pitchFamily="34" charset="0"/>
                <a:ea typeface="Microsoft YaHei" panose="020B0503020204020204" pitchFamily="34" charset="-122"/>
              </a:defRPr>
            </a:lvl3pPr>
            <a:lvl4pPr>
              <a:defRPr>
                <a:solidFill>
                  <a:schemeClr val="bg1"/>
                </a:solidFill>
                <a:latin typeface="Calibri" panose="020F0502020204030204" pitchFamily="34" charset="0"/>
                <a:ea typeface="Microsoft YaHei" panose="020B0503020204020204" pitchFamily="34" charset="-122"/>
              </a:defRPr>
            </a:lvl4pPr>
            <a:lvl5pPr>
              <a:defRPr>
                <a:solidFill>
                  <a:schemeClr val="bg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bg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bg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bg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bg1"/>
                </a:solidFill>
                <a:latin typeface="Calibri" panose="020F0502020204030204" pitchFamily="34" charset="0"/>
                <a:ea typeface="Microsoft YaHei" panose="020B0503020204020204" pitchFamily="34" charset="-122"/>
              </a:defRPr>
            </a:lvl9pPr>
          </a:lstStyle>
          <a:p>
            <a:pPr defTabSz="914400">
              <a:spcBef>
                <a:spcPct val="50000"/>
              </a:spcBef>
            </a:pPr>
            <a:r>
              <a:rPr lang="ru-RU" altLang="ru-RU">
                <a:solidFill>
                  <a:srgbClr val="FFFFFF"/>
                </a:solidFill>
                <a:latin typeface="Arial" panose="020B0604020202020204" pitchFamily="34" charset="0"/>
              </a:rPr>
              <a:t>2020</a:t>
            </a:r>
          </a:p>
          <a:p>
            <a:pPr defTabSz="914400">
              <a:spcBef>
                <a:spcPct val="50000"/>
              </a:spcBef>
            </a:pPr>
            <a:endParaRPr lang="ru-RU" altLang="ru-RU">
              <a:solidFill>
                <a:srgbClr val="FFFFFF"/>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900113" y="1628775"/>
            <a:ext cx="7451725" cy="1420813"/>
          </a:xfrm>
          <a:prstGeom prst="rect">
            <a:avLst/>
          </a:prstGeom>
          <a:noFill/>
          <a:ln w="9525">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90000" bIns="46800" anchor="b"/>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B2A9"/>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B2A9"/>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B2A9"/>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9pPr>
          </a:lstStyle>
          <a:p>
            <a:pPr algn="ctr" eaLnBrk="1" hangingPunct="1">
              <a:spcBef>
                <a:spcPct val="0"/>
              </a:spcBef>
              <a:buClrTx/>
            </a:pPr>
            <a:r>
              <a:rPr lang="ru-RU" altLang="ru-RU" sz="2400" b="1">
                <a:solidFill>
                  <a:srgbClr val="03B19C"/>
                </a:solidFill>
                <a:latin typeface="Times New Roman" panose="02020603050405020304" pitchFamily="18" charset="0"/>
                <a:cs typeface="Times New Roman" panose="02020603050405020304" pitchFamily="18" charset="0"/>
              </a:rPr>
              <a:t>Численность групп наиболее и наименее успешных участников исследования по результатам выполнения различных заданий</a:t>
            </a:r>
            <a:r>
              <a:rPr lang="ru-RU" altLang="ru-RU" sz="2800" b="1">
                <a:solidFill>
                  <a:srgbClr val="02A082"/>
                </a:solidFill>
                <a:latin typeface="Times New Roman" panose="02020603050405020304" pitchFamily="18" charset="0"/>
                <a:cs typeface="Times New Roman" panose="02020603050405020304" pitchFamily="18" charset="0"/>
              </a:rPr>
              <a:t> </a:t>
            </a:r>
          </a:p>
        </p:txBody>
      </p:sp>
      <p:graphicFrame>
        <p:nvGraphicFramePr>
          <p:cNvPr id="2" name="Таблица 1"/>
          <p:cNvGraphicFramePr>
            <a:graphicFrameLocks noGrp="1"/>
          </p:cNvGraphicFramePr>
          <p:nvPr/>
        </p:nvGraphicFramePr>
        <p:xfrm>
          <a:off x="755650" y="3429000"/>
          <a:ext cx="7632700" cy="2592388"/>
        </p:xfrm>
        <a:graphic>
          <a:graphicData uri="http://schemas.openxmlformats.org/drawingml/2006/table">
            <a:tbl>
              <a:tblPr/>
              <a:tblGrid>
                <a:gridCol w="2016367">
                  <a:extLst>
                    <a:ext uri="{9D8B030D-6E8A-4147-A177-3AD203B41FA5}">
                      <a16:colId xmlns:a16="http://schemas.microsoft.com/office/drawing/2014/main" val="20000"/>
                    </a:ext>
                  </a:extLst>
                </a:gridCol>
                <a:gridCol w="1224072">
                  <a:extLst>
                    <a:ext uri="{9D8B030D-6E8A-4147-A177-3AD203B41FA5}">
                      <a16:colId xmlns:a16="http://schemas.microsoft.com/office/drawing/2014/main" val="20001"/>
                    </a:ext>
                  </a:extLst>
                </a:gridCol>
                <a:gridCol w="928800">
                  <a:extLst>
                    <a:ext uri="{9D8B030D-6E8A-4147-A177-3AD203B41FA5}">
                      <a16:colId xmlns:a16="http://schemas.microsoft.com/office/drawing/2014/main" val="20002"/>
                    </a:ext>
                  </a:extLst>
                </a:gridCol>
                <a:gridCol w="1766785">
                  <a:extLst>
                    <a:ext uri="{9D8B030D-6E8A-4147-A177-3AD203B41FA5}">
                      <a16:colId xmlns:a16="http://schemas.microsoft.com/office/drawing/2014/main" val="20003"/>
                    </a:ext>
                  </a:extLst>
                </a:gridCol>
                <a:gridCol w="1696675">
                  <a:extLst>
                    <a:ext uri="{9D8B030D-6E8A-4147-A177-3AD203B41FA5}">
                      <a16:colId xmlns:a16="http://schemas.microsoft.com/office/drawing/2014/main" val="20004"/>
                    </a:ext>
                  </a:extLst>
                </a:gridCol>
              </a:tblGrid>
              <a:tr h="1068388">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400" b="1" i="0" u="none" strike="noStrike" cap="none" normalizeH="0" baseline="0">
                          <a:ln>
                            <a:noFill/>
                          </a:ln>
                          <a:solidFill>
                            <a:srgbClr val="FFFFFF"/>
                          </a:solidFill>
                          <a:effectLst/>
                          <a:latin typeface="Times New Roman" panose="02020603050405020304" pitchFamily="18" charset="0"/>
                          <a:ea typeface="Microsoft YaHei" panose="020B0503020204020204" pitchFamily="34" charset="-122"/>
                          <a:cs typeface="Times New Roman" panose="02020603050405020304" pitchFamily="18" charset="0"/>
                        </a:rPr>
                        <a:t> Группы</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2400" b="1" i="0" u="none" strike="noStrike" cap="none" normalizeH="0" baseline="0">
                        <a:ln>
                          <a:noFill/>
                        </a:ln>
                        <a:solidFill>
                          <a:srgbClr val="FFFF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76" marR="68576"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b="1" i="0" u="none" strike="noStrike" cap="none" normalizeH="0" baseline="0" dirty="0">
                          <a:ln>
                            <a:noFill/>
                          </a:ln>
                          <a:solidFill>
                            <a:srgbClr val="FFFFFF"/>
                          </a:solidFill>
                          <a:effectLst/>
                          <a:latin typeface="Times New Roman" panose="02020603050405020304" pitchFamily="18" charset="0"/>
                          <a:ea typeface="Microsoft YaHei" panose="020B0503020204020204" pitchFamily="34" charset="-122"/>
                          <a:cs typeface="Times New Roman" panose="02020603050405020304" pitchFamily="18" charset="0"/>
                        </a:rPr>
                        <a:t>П</a:t>
                      </a:r>
                      <a:r>
                        <a:rPr kumimoji="0" lang="en-US" altLang="ru-RU" sz="2400" b="1" i="0" u="none" strike="noStrike" cap="none" normalizeH="0" baseline="0" dirty="0">
                          <a:ln>
                            <a:noFill/>
                          </a:ln>
                          <a:solidFill>
                            <a:srgbClr val="FFFFFF"/>
                          </a:solidFill>
                          <a:effectLst/>
                          <a:latin typeface="Times New Roman" panose="02020603050405020304" pitchFamily="18" charset="0"/>
                          <a:ea typeface="Microsoft YaHei" panose="020B0503020204020204" pitchFamily="34" charset="-122"/>
                          <a:cs typeface="Times New Roman" panose="02020603050405020304" pitchFamily="18" charset="0"/>
                        </a:rPr>
                        <a:t>C</a:t>
                      </a:r>
                      <a:r>
                        <a:rPr kumimoji="0" lang="ru-RU" altLang="ru-RU" sz="2400" b="1" i="0" u="none" strike="noStrike" cap="none" normalizeH="0" baseline="0" dirty="0">
                          <a:ln>
                            <a:noFill/>
                          </a:ln>
                          <a:solidFill>
                            <a:srgbClr val="FFFFFF"/>
                          </a:solidFill>
                          <a:effectLst/>
                          <a:latin typeface="Times New Roman" panose="02020603050405020304" pitchFamily="18" charset="0"/>
                          <a:ea typeface="Microsoft YaHei" panose="020B0503020204020204" pitchFamily="34" charset="-122"/>
                          <a:cs typeface="Times New Roman" panose="02020603050405020304" pitchFamily="18" charset="0"/>
                        </a:rPr>
                        <a:t>МР</a:t>
                      </a:r>
                    </a:p>
                  </a:txBody>
                  <a:tcPr marL="68576" marR="685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b="1" i="0" u="none" strike="noStrike" cap="none" normalizeH="0" baseline="0">
                          <a:ln>
                            <a:noFill/>
                          </a:ln>
                          <a:solidFill>
                            <a:srgbClr val="FFFFFF"/>
                          </a:solidFill>
                          <a:effectLst/>
                          <a:latin typeface="Times New Roman" panose="02020603050405020304" pitchFamily="18" charset="0"/>
                          <a:ea typeface="Microsoft YaHei" panose="020B0503020204020204" pitchFamily="34" charset="-122"/>
                          <a:cs typeface="Times New Roman" panose="02020603050405020304" pitchFamily="18" charset="0"/>
                        </a:rPr>
                        <a:t>РВ</a:t>
                      </a:r>
                    </a:p>
                  </a:txBody>
                  <a:tcPr marL="68576" marR="685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b="1" i="0" u="none" strike="noStrike" cap="none" normalizeH="0" baseline="0" dirty="0">
                          <a:ln>
                            <a:noFill/>
                          </a:ln>
                          <a:solidFill>
                            <a:srgbClr val="FFFFFF"/>
                          </a:solidFill>
                          <a:effectLst/>
                          <a:latin typeface="Times New Roman" panose="02020603050405020304" pitchFamily="18" charset="0"/>
                          <a:ea typeface="Microsoft YaHei" panose="020B0503020204020204" pitchFamily="34" charset="-122"/>
                          <a:cs typeface="Times New Roman" panose="02020603050405020304" pitchFamily="18" charset="0"/>
                        </a:rPr>
                        <a:t>Фактор В 16-ФЛО</a:t>
                      </a:r>
                    </a:p>
                  </a:txBody>
                  <a:tcPr marL="68576" marR="685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b="1" i="0" u="none" strike="noStrike" cap="none" normalizeH="0" baseline="0">
                          <a:ln>
                            <a:noFill/>
                          </a:ln>
                          <a:solidFill>
                            <a:srgbClr val="FFFFFF"/>
                          </a:solidFill>
                          <a:effectLst/>
                          <a:latin typeface="Times New Roman" panose="02020603050405020304" pitchFamily="18" charset="0"/>
                          <a:ea typeface="Microsoft YaHei" panose="020B0503020204020204" pitchFamily="34" charset="-122"/>
                          <a:cs typeface="Times New Roman" panose="02020603050405020304" pitchFamily="18" charset="0"/>
                        </a:rPr>
                        <a:t>Тест Равена</a:t>
                      </a:r>
                    </a:p>
                  </a:txBody>
                  <a:tcPr marL="68576" marR="685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62000">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400" b="1" i="0" u="none" strike="noStrike" cap="none" normalizeH="0" baseline="0">
                          <a:ln>
                            <a:noFill/>
                          </a:ln>
                          <a:solidFill>
                            <a:srgbClr val="FFFFFF"/>
                          </a:solidFill>
                          <a:effectLst/>
                          <a:latin typeface="Times New Roman" panose="02020603050405020304" pitchFamily="18" charset="0"/>
                          <a:ea typeface="Microsoft YaHei" panose="020B0503020204020204" pitchFamily="34" charset="-122"/>
                          <a:cs typeface="Times New Roman" panose="02020603050405020304" pitchFamily="18" charset="0"/>
                        </a:rPr>
                        <a:t>Наиболее успешные</a:t>
                      </a:r>
                    </a:p>
                  </a:txBody>
                  <a:tcPr marL="68576" marR="68576"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48</a:t>
                      </a:r>
                    </a:p>
                  </a:txBody>
                  <a:tcPr marL="68576" marR="68576"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55</a:t>
                      </a:r>
                    </a:p>
                  </a:txBody>
                  <a:tcPr marL="68576" marR="68576"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b="0" i="0" u="none" strike="noStrike" cap="none" normalizeH="0" baseline="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45</a:t>
                      </a:r>
                    </a:p>
                  </a:txBody>
                  <a:tcPr marL="68576" marR="68576"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b="0" i="0" u="none" strike="noStrike" cap="none" normalizeH="0" baseline="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36</a:t>
                      </a:r>
                    </a:p>
                  </a:txBody>
                  <a:tcPr marL="68576" marR="68576"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1"/>
                  </a:ext>
                </a:extLst>
              </a:tr>
              <a:tr h="762000">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400" b="1" i="0" u="none" strike="noStrike" cap="none" normalizeH="0" baseline="0">
                          <a:ln>
                            <a:noFill/>
                          </a:ln>
                          <a:solidFill>
                            <a:srgbClr val="FFFFFF"/>
                          </a:solidFill>
                          <a:effectLst/>
                          <a:latin typeface="Times New Roman" panose="02020603050405020304" pitchFamily="18" charset="0"/>
                          <a:ea typeface="Microsoft YaHei" panose="020B0503020204020204" pitchFamily="34" charset="-122"/>
                          <a:cs typeface="Times New Roman" panose="02020603050405020304" pitchFamily="18" charset="0"/>
                        </a:rPr>
                        <a:t>Наименее успешные</a:t>
                      </a:r>
                    </a:p>
                  </a:txBody>
                  <a:tcPr marL="68576" marR="68576"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b="0" i="0" u="none" strike="noStrike" cap="none" normalizeH="0" baseline="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57</a:t>
                      </a:r>
                    </a:p>
                  </a:txBody>
                  <a:tcPr marL="68576" marR="68576"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b="0" i="0" u="none" strike="noStrike" cap="none" normalizeH="0" baseline="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51</a:t>
                      </a:r>
                    </a:p>
                  </a:txBody>
                  <a:tcPr marL="68576" marR="68576"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b="0" i="0" u="none" strike="noStrike" cap="none" normalizeH="0" baseline="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31</a:t>
                      </a:r>
                    </a:p>
                  </a:txBody>
                  <a:tcPr marL="68576" marR="68576"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31</a:t>
                      </a:r>
                    </a:p>
                  </a:txBody>
                  <a:tcPr marL="68576" marR="68576"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2"/>
                  </a:ext>
                </a:extLst>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846138" y="1435100"/>
            <a:ext cx="7451725" cy="152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90000" bIns="46800" anchor="b"/>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B2A9"/>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B2A9"/>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B2A9"/>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9pPr>
          </a:lstStyle>
          <a:p>
            <a:pPr algn="ctr" eaLnBrk="1" hangingPunct="1">
              <a:spcBef>
                <a:spcPct val="0"/>
              </a:spcBef>
              <a:buClrTx/>
            </a:pPr>
            <a:r>
              <a:rPr lang="ru-RU" altLang="ru-RU" sz="2400" b="1">
                <a:solidFill>
                  <a:srgbClr val="02A082"/>
                </a:solidFill>
                <a:latin typeface="Times New Roman" panose="02020603050405020304" pitchFamily="18" charset="0"/>
                <a:cs typeface="Times New Roman" panose="02020603050405020304" pitchFamily="18" charset="0"/>
              </a:rPr>
              <a:t>Средние значения целевых показателей тестов, использованных для формирования групп наиболее (группа 1) и наименее (группа 2) успешных участников исследования.</a:t>
            </a:r>
            <a:r>
              <a:rPr lang="ru-RU" altLang="ru-RU" sz="2400" b="1">
                <a:latin typeface="Times New Roman" panose="02020603050405020304" pitchFamily="18" charset="0"/>
                <a:cs typeface="Times New Roman" panose="02020603050405020304" pitchFamily="18" charset="0"/>
              </a:rPr>
              <a:t> </a:t>
            </a:r>
          </a:p>
        </p:txBody>
      </p:sp>
      <p:graphicFrame>
        <p:nvGraphicFramePr>
          <p:cNvPr id="2" name="Таблица 1"/>
          <p:cNvGraphicFramePr>
            <a:graphicFrameLocks noGrp="1"/>
          </p:cNvGraphicFramePr>
          <p:nvPr/>
        </p:nvGraphicFramePr>
        <p:xfrm>
          <a:off x="323850" y="3068638"/>
          <a:ext cx="7974013" cy="3252787"/>
        </p:xfrm>
        <a:graphic>
          <a:graphicData uri="http://schemas.openxmlformats.org/drawingml/2006/table">
            <a:tbl>
              <a:tblPr/>
              <a:tblGrid>
                <a:gridCol w="5327650">
                  <a:extLst>
                    <a:ext uri="{9D8B030D-6E8A-4147-A177-3AD203B41FA5}">
                      <a16:colId xmlns:a16="http://schemas.microsoft.com/office/drawing/2014/main" val="20000"/>
                    </a:ext>
                  </a:extLst>
                </a:gridCol>
                <a:gridCol w="1368425">
                  <a:extLst>
                    <a:ext uri="{9D8B030D-6E8A-4147-A177-3AD203B41FA5}">
                      <a16:colId xmlns:a16="http://schemas.microsoft.com/office/drawing/2014/main" val="20001"/>
                    </a:ext>
                  </a:extLst>
                </a:gridCol>
                <a:gridCol w="1277938">
                  <a:extLst>
                    <a:ext uri="{9D8B030D-6E8A-4147-A177-3AD203B41FA5}">
                      <a16:colId xmlns:a16="http://schemas.microsoft.com/office/drawing/2014/main" val="20002"/>
                    </a:ext>
                  </a:extLst>
                </a:gridCol>
              </a:tblGrid>
              <a:tr h="971010">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a:ln>
                            <a:noFill/>
                          </a:ln>
                          <a:solidFill>
                            <a:srgbClr val="FFFFFF"/>
                          </a:solidFill>
                          <a:effectLst/>
                          <a:latin typeface="Times New Roman" panose="02020603050405020304" pitchFamily="18" charset="0"/>
                          <a:ea typeface="Microsoft YaHei" panose="020B0503020204020204" pitchFamily="34" charset="-122"/>
                          <a:cs typeface="Times New Roman" panose="02020603050405020304" pitchFamily="18" charset="0"/>
                        </a:rPr>
                        <a:t>Показатели тестов, использованные для формирования групп</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a:ln>
                            <a:noFill/>
                          </a:ln>
                          <a:solidFill>
                            <a:srgbClr val="FFFFFF"/>
                          </a:solidFill>
                          <a:effectLst/>
                          <a:latin typeface="Times New Roman" panose="02020603050405020304" pitchFamily="18" charset="0"/>
                          <a:ea typeface="Microsoft YaHei" panose="020B0503020204020204" pitchFamily="34" charset="-122"/>
                          <a:cs typeface="Times New Roman" panose="02020603050405020304" pitchFamily="18" charset="0"/>
                        </a:rPr>
                        <a:t>Группа 1</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a:ln>
                            <a:noFill/>
                          </a:ln>
                          <a:solidFill>
                            <a:srgbClr val="FFFFFF"/>
                          </a:solidFill>
                          <a:effectLst/>
                          <a:latin typeface="Times New Roman" panose="02020603050405020304" pitchFamily="18" charset="0"/>
                          <a:ea typeface="Microsoft YaHei" panose="020B0503020204020204" pitchFamily="34" charset="-122"/>
                          <a:cs typeface="Times New Roman" panose="02020603050405020304" pitchFamily="18" charset="0"/>
                        </a:rPr>
                        <a:t>Группа 2</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57344">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a:ln>
                            <a:noFill/>
                          </a:ln>
                          <a:solidFill>
                            <a:srgbClr val="FFFFFF"/>
                          </a:solidFill>
                          <a:effectLst/>
                          <a:latin typeface="Times New Roman" panose="02020603050405020304" pitchFamily="18" charset="0"/>
                          <a:ea typeface="Microsoft YaHei" panose="020B0503020204020204" pitchFamily="34" charset="-122"/>
                          <a:cs typeface="Times New Roman" panose="02020603050405020304" pitchFamily="18" charset="0"/>
                        </a:rPr>
                        <a:t>Латентный период П</a:t>
                      </a:r>
                      <a:r>
                        <a:rPr kumimoji="0" lang="en-US" altLang="ru-RU" sz="2000" b="1" i="0" u="none" strike="noStrike" cap="none" normalizeH="0" baseline="0" dirty="0">
                          <a:ln>
                            <a:noFill/>
                          </a:ln>
                          <a:solidFill>
                            <a:srgbClr val="FFFFFF"/>
                          </a:solidFill>
                          <a:effectLst/>
                          <a:latin typeface="Times New Roman" panose="02020603050405020304" pitchFamily="18" charset="0"/>
                          <a:ea typeface="Microsoft YaHei" panose="020B0503020204020204" pitchFamily="34" charset="-122"/>
                          <a:cs typeface="Times New Roman" panose="02020603050405020304" pitchFamily="18" charset="0"/>
                        </a:rPr>
                        <a:t>C</a:t>
                      </a:r>
                      <a:r>
                        <a:rPr kumimoji="0" lang="ru-RU" altLang="ru-RU" sz="2000" b="1" i="0" u="none" strike="noStrike" cap="none" normalizeH="0" baseline="0" dirty="0">
                          <a:ln>
                            <a:noFill/>
                          </a:ln>
                          <a:solidFill>
                            <a:srgbClr val="FFFFFF"/>
                          </a:solidFill>
                          <a:effectLst/>
                          <a:latin typeface="Times New Roman" panose="02020603050405020304" pitchFamily="18" charset="0"/>
                          <a:ea typeface="Microsoft YaHei" panose="020B0503020204020204" pitchFamily="34" charset="-122"/>
                          <a:cs typeface="Times New Roman" panose="02020603050405020304" pitchFamily="18" charset="0"/>
                        </a:rPr>
                        <a:t>МР, </a:t>
                      </a:r>
                      <a:r>
                        <a:rPr kumimoji="0" lang="ru-RU" altLang="ru-RU" sz="2000" b="1" i="0" u="none" strike="noStrike" cap="none" normalizeH="0" baseline="0" dirty="0" err="1">
                          <a:ln>
                            <a:noFill/>
                          </a:ln>
                          <a:solidFill>
                            <a:srgbClr val="FFFFFF"/>
                          </a:solidFill>
                          <a:effectLst/>
                          <a:latin typeface="Times New Roman" panose="02020603050405020304" pitchFamily="18" charset="0"/>
                          <a:ea typeface="Microsoft YaHei" panose="020B0503020204020204" pitchFamily="34" charset="-122"/>
                          <a:cs typeface="Times New Roman" panose="02020603050405020304" pitchFamily="18" charset="0"/>
                        </a:rPr>
                        <a:t>мс</a:t>
                      </a:r>
                      <a:endParaRPr kumimoji="0" lang="ru-RU" altLang="ru-RU" sz="2000" b="1" i="0" u="none" strike="noStrike" cap="none" normalizeH="0" baseline="0" dirty="0">
                        <a:ln>
                          <a:noFill/>
                        </a:ln>
                        <a:solidFill>
                          <a:srgbClr val="FFFF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ru-RU" sz="24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264,7</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ru-RU" sz="24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352,32</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1"/>
                  </a:ext>
                </a:extLst>
              </a:tr>
              <a:tr h="557344">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a:ln>
                            <a:noFill/>
                          </a:ln>
                          <a:solidFill>
                            <a:srgbClr val="FFFFFF"/>
                          </a:solidFill>
                          <a:effectLst/>
                          <a:latin typeface="Times New Roman" panose="02020603050405020304" pitchFamily="18" charset="0"/>
                          <a:ea typeface="Microsoft YaHei" panose="020B0503020204020204" pitchFamily="34" charset="-122"/>
                          <a:cs typeface="Times New Roman" panose="02020603050405020304" pitchFamily="18" charset="0"/>
                        </a:rPr>
                        <a:t>Латентный период РВ, </a:t>
                      </a:r>
                      <a:r>
                        <a:rPr kumimoji="0" lang="ru-RU" altLang="ru-RU" sz="2000" b="1" i="0" u="none" strike="noStrike" cap="none" normalizeH="0" baseline="0" dirty="0" err="1">
                          <a:ln>
                            <a:noFill/>
                          </a:ln>
                          <a:solidFill>
                            <a:srgbClr val="FFFFFF"/>
                          </a:solidFill>
                          <a:effectLst/>
                          <a:latin typeface="Times New Roman" panose="02020603050405020304" pitchFamily="18" charset="0"/>
                          <a:ea typeface="Microsoft YaHei" panose="020B0503020204020204" pitchFamily="34" charset="-122"/>
                          <a:cs typeface="Times New Roman" panose="02020603050405020304" pitchFamily="18" charset="0"/>
                        </a:rPr>
                        <a:t>мс</a:t>
                      </a:r>
                      <a:endParaRPr kumimoji="0" lang="ru-RU" altLang="ru-RU" sz="2000" b="1" i="0" u="none" strike="noStrike" cap="none" normalizeH="0" baseline="0" dirty="0">
                        <a:ln>
                          <a:noFill/>
                        </a:ln>
                        <a:solidFill>
                          <a:srgbClr val="FFFF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ru-RU" sz="2400" b="0" i="0" u="none" strike="noStrike" cap="none" normalizeH="0" baseline="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543,8</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ru-RU" sz="24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725,21</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2"/>
                  </a:ext>
                </a:extLst>
              </a:tr>
              <a:tr h="557344">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a:ln>
                            <a:noFill/>
                          </a:ln>
                          <a:solidFill>
                            <a:srgbClr val="FFFFFF"/>
                          </a:solidFill>
                          <a:effectLst/>
                          <a:latin typeface="Times New Roman" panose="02020603050405020304" pitchFamily="18" charset="0"/>
                          <a:ea typeface="Microsoft YaHei" panose="020B0503020204020204" pitchFamily="34" charset="-122"/>
                          <a:cs typeface="Times New Roman" panose="02020603050405020304" pitchFamily="18" charset="0"/>
                        </a:rPr>
                        <a:t>Значения фактора В 16-ФЛО (в стенах)</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ru-RU" sz="24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9,5</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ru-RU" sz="24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4,3</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3"/>
                  </a:ext>
                </a:extLst>
              </a:tr>
              <a:tr h="609744">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a:ln>
                            <a:noFill/>
                          </a:ln>
                          <a:solidFill>
                            <a:srgbClr val="FFFFFF"/>
                          </a:solidFill>
                          <a:effectLst/>
                          <a:latin typeface="Times New Roman" panose="02020603050405020304" pitchFamily="18" charset="0"/>
                          <a:ea typeface="Microsoft YaHei" panose="020B0503020204020204" pitchFamily="34" charset="-122"/>
                          <a:cs typeface="Times New Roman" panose="02020603050405020304" pitchFamily="18" charset="0"/>
                        </a:rPr>
                        <a:t>Число правильно решенных задач в тесте Равена</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ru-RU" sz="24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51,0</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ru-RU" sz="2400" b="0" i="0" u="none" strike="noStrike" cap="none" normalizeH="0" baseline="0" dirty="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34,1</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4"/>
                  </a:ext>
                </a:extLst>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5842" name="Диаграмма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 y="2852738"/>
            <a:ext cx="7558088"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3"/>
          <p:cNvSpPr txBox="1">
            <a:spLocks noChangeArrowheads="1"/>
          </p:cNvSpPr>
          <p:nvPr/>
        </p:nvSpPr>
        <p:spPr bwMode="auto">
          <a:xfrm>
            <a:off x="755650" y="1387475"/>
            <a:ext cx="73088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en-US" sz="2000" b="1">
                <a:solidFill>
                  <a:srgbClr val="03B19C"/>
                </a:solidFill>
                <a:latin typeface="Times New Roman" panose="02020603050405020304" pitchFamily="18" charset="0"/>
                <a:cs typeface="Times New Roman" panose="02020603050405020304" pitchFamily="18" charset="0"/>
              </a:rPr>
              <a:t>Число статистически значимых различий по параметрам ВИ между наиболее и наименее успешными испытуемыми, выполнявшими когнитивные задачи различного уровня сложности.</a:t>
            </a:r>
          </a:p>
        </p:txBody>
      </p:sp>
      <p:sp>
        <p:nvSpPr>
          <p:cNvPr id="35844" name="Стрелка: вниз 9"/>
          <p:cNvSpPr>
            <a:spLocks noChangeArrowheads="1"/>
          </p:cNvSpPr>
          <p:nvPr/>
        </p:nvSpPr>
        <p:spPr bwMode="auto">
          <a:xfrm>
            <a:off x="8783638" y="5461000"/>
            <a:ext cx="360362" cy="488950"/>
          </a:xfrm>
          <a:prstGeom prst="downArrow">
            <a:avLst>
              <a:gd name="adj1" fmla="val 50000"/>
              <a:gd name="adj2" fmla="val 49901"/>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Clr>
                <a:srgbClr val="000000"/>
              </a:buClr>
              <a:buSzPct val="100000"/>
              <a:buFont typeface="Times New Roman" panose="02020603050405020304" pitchFamily="18" charset="0"/>
              <a:buNone/>
            </a:pPr>
            <a:endParaRPr lang="ru-RU" altLang="en-US">
              <a:solidFill>
                <a:srgbClr val="03B19C"/>
              </a:solidFill>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684213" y="2924175"/>
            <a:ext cx="7667625" cy="3592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graphicFrame>
        <p:nvGraphicFramePr>
          <p:cNvPr id="2" name="Таблица 1"/>
          <p:cNvGraphicFramePr>
            <a:graphicFrameLocks noGrp="1"/>
          </p:cNvGraphicFramePr>
          <p:nvPr/>
        </p:nvGraphicFramePr>
        <p:xfrm>
          <a:off x="711200" y="3060700"/>
          <a:ext cx="7416800" cy="3446463"/>
        </p:xfrm>
        <a:graphic>
          <a:graphicData uri="http://schemas.openxmlformats.org/drawingml/2006/table">
            <a:tbl>
              <a:tblPr firstRow="1" firstCol="1" bandRow="1">
                <a:tableStyleId>{5C22544A-7EE6-4342-B048-85BDC9FD1C3A}</a:tableStyleId>
              </a:tblPr>
              <a:tblGrid>
                <a:gridCol w="1956677">
                  <a:extLst>
                    <a:ext uri="{9D8B030D-6E8A-4147-A177-3AD203B41FA5}">
                      <a16:colId xmlns:a16="http://schemas.microsoft.com/office/drawing/2014/main" val="20000"/>
                    </a:ext>
                  </a:extLst>
                </a:gridCol>
                <a:gridCol w="1427687">
                  <a:extLst>
                    <a:ext uri="{9D8B030D-6E8A-4147-A177-3AD203B41FA5}">
                      <a16:colId xmlns:a16="http://schemas.microsoft.com/office/drawing/2014/main" val="20001"/>
                    </a:ext>
                  </a:extLst>
                </a:gridCol>
                <a:gridCol w="1512163">
                  <a:extLst>
                    <a:ext uri="{9D8B030D-6E8A-4147-A177-3AD203B41FA5}">
                      <a16:colId xmlns:a16="http://schemas.microsoft.com/office/drawing/2014/main" val="20002"/>
                    </a:ext>
                  </a:extLst>
                </a:gridCol>
                <a:gridCol w="1152124">
                  <a:extLst>
                    <a:ext uri="{9D8B030D-6E8A-4147-A177-3AD203B41FA5}">
                      <a16:colId xmlns:a16="http://schemas.microsoft.com/office/drawing/2014/main" val="20003"/>
                    </a:ext>
                  </a:extLst>
                </a:gridCol>
                <a:gridCol w="1368148">
                  <a:extLst>
                    <a:ext uri="{9D8B030D-6E8A-4147-A177-3AD203B41FA5}">
                      <a16:colId xmlns:a16="http://schemas.microsoft.com/office/drawing/2014/main" val="20004"/>
                    </a:ext>
                  </a:extLst>
                </a:gridCol>
              </a:tblGrid>
              <a:tr h="731784">
                <a:tc>
                  <a:txBody>
                    <a:bodyPr/>
                    <a:lstStyle/>
                    <a:p>
                      <a:pPr>
                        <a:spcAft>
                          <a:spcPts val="0"/>
                        </a:spcAft>
                      </a:pPr>
                      <a:r>
                        <a:rPr lang="ru-RU" sz="2400" dirty="0">
                          <a:effectLst/>
                          <a:latin typeface="Times New Roman" panose="02020603050405020304" pitchFamily="18" charset="0"/>
                        </a:rPr>
                        <a:t>Методики</a:t>
                      </a:r>
                      <a:endParaRPr lang="ru-RU"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ru-RU" sz="2400" dirty="0">
                          <a:effectLst/>
                          <a:latin typeface="Times New Roman" panose="02020603050405020304" pitchFamily="18" charset="0"/>
                        </a:rPr>
                        <a:t>Тест </a:t>
                      </a:r>
                      <a:r>
                        <a:rPr lang="ru-RU" sz="2400" baseline="0" dirty="0">
                          <a:effectLst/>
                          <a:latin typeface="Times New Roman" panose="02020603050405020304" pitchFamily="18" charset="0"/>
                        </a:rPr>
                        <a:t>Равена</a:t>
                      </a:r>
                      <a:endParaRPr lang="ru-RU" sz="2400" baseline="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ru-RU" sz="2400" dirty="0">
                          <a:effectLst/>
                          <a:latin typeface="Times New Roman" panose="02020603050405020304" pitchFamily="18" charset="0"/>
                        </a:rPr>
                        <a:t>Фактор В 16-ФЛО</a:t>
                      </a:r>
                      <a:endParaRPr lang="ru-RU"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ru-RU" sz="2400">
                          <a:effectLst/>
                          <a:latin typeface="Times New Roman" panose="02020603050405020304" pitchFamily="18" charset="0"/>
                        </a:rPr>
                        <a:t>РВ</a:t>
                      </a:r>
                      <a:endParaRPr lang="ru-RU" sz="24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ru-RU" sz="2400" dirty="0">
                          <a:effectLst/>
                          <a:latin typeface="Times New Roman" panose="02020603050405020304" pitchFamily="18" charset="0"/>
                        </a:rPr>
                        <a:t>ПСМР</a:t>
                      </a:r>
                      <a:endParaRPr lang="ru-RU" sz="24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00"/>
                  </a:ext>
                </a:extLst>
              </a:tr>
              <a:tr h="660965">
                <a:tc>
                  <a:txBody>
                    <a:bodyPr/>
                    <a:lstStyle/>
                    <a:p>
                      <a:pPr>
                        <a:spcAft>
                          <a:spcPts val="0"/>
                        </a:spcAft>
                      </a:pPr>
                      <a:r>
                        <a:rPr lang="ru-RU" sz="2400" dirty="0">
                          <a:effectLst/>
                          <a:latin typeface="Times New Roman" panose="02020603050405020304" pitchFamily="18" charset="0"/>
                        </a:rPr>
                        <a:t>Тест Равена</a:t>
                      </a:r>
                      <a:endParaRPr lang="ru-RU"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ru-RU" sz="2400">
                          <a:effectLst/>
                          <a:latin typeface="Times New Roman" panose="02020603050405020304" pitchFamily="18" charset="0"/>
                        </a:rPr>
                        <a:t> </a:t>
                      </a:r>
                      <a:r>
                        <a:rPr lang="ru-RU" sz="2400">
                          <a:effectLst/>
                          <a:latin typeface="Times New Roman" panose="02020603050405020304" pitchFamily="18" charset="0"/>
                          <a:sym typeface="Symbol" panose="05050102010706020507" pitchFamily="18" charset="2"/>
                        </a:rPr>
                        <a:t></a:t>
                      </a:r>
                      <a:r>
                        <a:rPr lang="ru-RU" sz="2400">
                          <a:effectLst/>
                          <a:latin typeface="Times New Roman" panose="02020603050405020304" pitchFamily="18" charset="0"/>
                        </a:rPr>
                        <a:t> </a:t>
                      </a:r>
                      <a:endParaRPr lang="ru-RU" sz="24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ru-RU" sz="2400">
                          <a:effectLst/>
                          <a:latin typeface="Times New Roman" panose="02020603050405020304" pitchFamily="18" charset="0"/>
                        </a:rPr>
                        <a:t>0</a:t>
                      </a:r>
                      <a:endParaRPr lang="ru-RU" sz="24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ru-RU" sz="2400" dirty="0">
                          <a:effectLst/>
                          <a:latin typeface="Times New Roman" panose="02020603050405020304" pitchFamily="18" charset="0"/>
                        </a:rPr>
                        <a:t>0</a:t>
                      </a:r>
                      <a:endParaRPr lang="ru-RU"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ru-RU" sz="2400">
                          <a:effectLst/>
                          <a:latin typeface="Times New Roman" panose="02020603050405020304" pitchFamily="18" charset="0"/>
                        </a:rPr>
                        <a:t>0</a:t>
                      </a:r>
                      <a:endParaRPr lang="ru-RU" sz="24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01"/>
                  </a:ext>
                </a:extLst>
              </a:tr>
              <a:tr h="731784">
                <a:tc>
                  <a:txBody>
                    <a:bodyPr/>
                    <a:lstStyle/>
                    <a:p>
                      <a:pPr>
                        <a:spcAft>
                          <a:spcPts val="0"/>
                        </a:spcAft>
                      </a:pPr>
                      <a:r>
                        <a:rPr lang="ru-RU" sz="2400" dirty="0">
                          <a:effectLst/>
                          <a:latin typeface="Times New Roman" panose="02020603050405020304" pitchFamily="18" charset="0"/>
                        </a:rPr>
                        <a:t>Фактор В 16-ФЛО</a:t>
                      </a:r>
                      <a:endParaRPr lang="ru-RU"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ru-RU" sz="2400" dirty="0">
                          <a:effectLst/>
                          <a:latin typeface="Times New Roman" panose="02020603050405020304" pitchFamily="18" charset="0"/>
                        </a:rPr>
                        <a:t>0</a:t>
                      </a:r>
                      <a:endParaRPr lang="ru-RU"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2400">
                          <a:effectLst/>
                          <a:latin typeface="Times New Roman" panose="02020603050405020304" pitchFamily="18" charset="0"/>
                        </a:rPr>
                        <a:t> </a:t>
                      </a:r>
                      <a:r>
                        <a:rPr lang="ru-RU" sz="2400">
                          <a:effectLst/>
                          <a:latin typeface="Times New Roman" panose="02020603050405020304" pitchFamily="18" charset="0"/>
                          <a:sym typeface="Symbol" panose="05050102010706020507" pitchFamily="18" charset="2"/>
                        </a:rPr>
                        <a:t></a:t>
                      </a:r>
                      <a:r>
                        <a:rPr lang="ru-RU" sz="2400">
                          <a:effectLst/>
                          <a:latin typeface="Times New Roman" panose="02020603050405020304" pitchFamily="18" charset="0"/>
                        </a:rPr>
                        <a:t> </a:t>
                      </a:r>
                      <a:endParaRPr lang="ru-RU" sz="24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ru-RU" sz="2400">
                          <a:effectLst/>
                          <a:latin typeface="Times New Roman" panose="02020603050405020304" pitchFamily="18" charset="0"/>
                        </a:rPr>
                        <a:t>1</a:t>
                      </a:r>
                      <a:endParaRPr lang="ru-RU" sz="24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ru-RU" sz="2400">
                          <a:effectLst/>
                          <a:latin typeface="Times New Roman" panose="02020603050405020304" pitchFamily="18" charset="0"/>
                        </a:rPr>
                        <a:t>9</a:t>
                      </a:r>
                      <a:endParaRPr lang="ru-RU" sz="24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02"/>
                  </a:ext>
                </a:extLst>
              </a:tr>
              <a:tr h="660965">
                <a:tc>
                  <a:txBody>
                    <a:bodyPr/>
                    <a:lstStyle/>
                    <a:p>
                      <a:pPr>
                        <a:spcAft>
                          <a:spcPts val="0"/>
                        </a:spcAft>
                      </a:pPr>
                      <a:r>
                        <a:rPr lang="ru-RU" sz="2400" dirty="0">
                          <a:effectLst/>
                          <a:latin typeface="Times New Roman" panose="02020603050405020304" pitchFamily="18" charset="0"/>
                        </a:rPr>
                        <a:t>РВ</a:t>
                      </a:r>
                      <a:endParaRPr lang="ru-RU"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ru-RU" sz="2400">
                          <a:effectLst/>
                          <a:latin typeface="Times New Roman" panose="02020603050405020304" pitchFamily="18" charset="0"/>
                        </a:rPr>
                        <a:t>0</a:t>
                      </a:r>
                      <a:endParaRPr lang="ru-RU"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2400" dirty="0">
                          <a:effectLst/>
                          <a:latin typeface="Times New Roman" panose="02020603050405020304" pitchFamily="18" charset="0"/>
                        </a:rPr>
                        <a:t>1</a:t>
                      </a:r>
                      <a:endParaRPr lang="ru-RU"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ru-RU" sz="2400">
                          <a:effectLst/>
                          <a:latin typeface="Times New Roman" panose="02020603050405020304" pitchFamily="18" charset="0"/>
                        </a:rPr>
                        <a:t> </a:t>
                      </a:r>
                      <a:r>
                        <a:rPr lang="ru-RU" sz="2400">
                          <a:effectLst/>
                          <a:latin typeface="Times New Roman" panose="02020603050405020304" pitchFamily="18" charset="0"/>
                          <a:sym typeface="Symbol" panose="05050102010706020507" pitchFamily="18" charset="2"/>
                        </a:rPr>
                        <a:t></a:t>
                      </a:r>
                      <a:r>
                        <a:rPr lang="ru-RU" sz="2400">
                          <a:effectLst/>
                          <a:latin typeface="Times New Roman" panose="02020603050405020304" pitchFamily="18" charset="0"/>
                        </a:rPr>
                        <a:t> </a:t>
                      </a:r>
                      <a:endParaRPr lang="ru-RU" sz="24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ru-RU" sz="2400">
                          <a:effectLst/>
                          <a:latin typeface="Times New Roman" panose="02020603050405020304" pitchFamily="18" charset="0"/>
                        </a:rPr>
                        <a:t>6</a:t>
                      </a:r>
                      <a:endParaRPr lang="ru-RU" sz="24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03"/>
                  </a:ext>
                </a:extLst>
              </a:tr>
              <a:tr h="660965">
                <a:tc>
                  <a:txBody>
                    <a:bodyPr/>
                    <a:lstStyle/>
                    <a:p>
                      <a:pPr>
                        <a:spcAft>
                          <a:spcPts val="0"/>
                        </a:spcAft>
                      </a:pPr>
                      <a:r>
                        <a:rPr lang="ru-RU" sz="2400" dirty="0">
                          <a:effectLst/>
                          <a:latin typeface="Times New Roman" panose="02020603050405020304" pitchFamily="18" charset="0"/>
                        </a:rPr>
                        <a:t>ПСМР</a:t>
                      </a:r>
                      <a:endParaRPr lang="ru-RU"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ru-RU" sz="2400" dirty="0">
                          <a:effectLst/>
                          <a:latin typeface="Times New Roman" panose="02020603050405020304" pitchFamily="18" charset="0"/>
                        </a:rPr>
                        <a:t>0</a:t>
                      </a:r>
                      <a:endParaRPr lang="ru-RU"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2400" dirty="0">
                          <a:effectLst/>
                          <a:latin typeface="Times New Roman" panose="02020603050405020304" pitchFamily="18" charset="0"/>
                        </a:rPr>
                        <a:t>9</a:t>
                      </a:r>
                      <a:endParaRPr lang="ru-RU"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ru-RU" sz="2400" dirty="0">
                          <a:effectLst/>
                          <a:latin typeface="Times New Roman" panose="02020603050405020304" pitchFamily="18" charset="0"/>
                        </a:rPr>
                        <a:t>6</a:t>
                      </a:r>
                      <a:endParaRPr lang="ru-RU"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ru-RU" sz="2400" dirty="0">
                          <a:effectLst/>
                          <a:latin typeface="Times New Roman" panose="02020603050405020304" pitchFamily="18" charset="0"/>
                        </a:rPr>
                        <a:t> </a:t>
                      </a:r>
                      <a:r>
                        <a:rPr lang="ru-RU" sz="2400" dirty="0">
                          <a:effectLst/>
                          <a:latin typeface="Times New Roman" panose="02020603050405020304" pitchFamily="18" charset="0"/>
                          <a:sym typeface="Symbol" panose="05050102010706020507" pitchFamily="18" charset="2"/>
                        </a:rPr>
                        <a:t></a:t>
                      </a:r>
                      <a:r>
                        <a:rPr lang="ru-RU" sz="2400" dirty="0">
                          <a:effectLst/>
                          <a:latin typeface="Times New Roman" panose="02020603050405020304" pitchFamily="18" charset="0"/>
                        </a:rPr>
                        <a:t> </a:t>
                      </a:r>
                      <a:endParaRPr lang="ru-RU" sz="24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04"/>
                  </a:ext>
                </a:extLst>
              </a:tr>
            </a:tbl>
          </a:graphicData>
        </a:graphic>
      </p:graphicFrame>
      <p:sp>
        <p:nvSpPr>
          <p:cNvPr id="37929" name="Прямоугольник 3"/>
          <p:cNvSpPr>
            <a:spLocks noChangeArrowheads="1"/>
          </p:cNvSpPr>
          <p:nvPr/>
        </p:nvSpPr>
        <p:spPr bwMode="auto">
          <a:xfrm>
            <a:off x="666750" y="1614488"/>
            <a:ext cx="766762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en-US" sz="2200" b="1">
                <a:solidFill>
                  <a:srgbClr val="03B19C"/>
                </a:solidFill>
                <a:latin typeface="Times New Roman" panose="02020603050405020304" pitchFamily="18" charset="0"/>
                <a:cs typeface="Times New Roman" panose="02020603050405020304" pitchFamily="18" charset="0"/>
              </a:rPr>
              <a:t>Число совпадений параметров ВИ, по которым получены статистически значимые различия между группами наиболее и наименее успешных в выполнении различных когнитивных задач</a:t>
            </a:r>
          </a:p>
        </p:txBody>
      </p:sp>
      <p:sp>
        <p:nvSpPr>
          <p:cNvPr id="37930" name="Стрелка: вниз 6"/>
          <p:cNvSpPr>
            <a:spLocks noChangeArrowheads="1"/>
          </p:cNvSpPr>
          <p:nvPr/>
        </p:nvSpPr>
        <p:spPr bwMode="auto">
          <a:xfrm>
            <a:off x="8783638" y="5461000"/>
            <a:ext cx="360362" cy="488950"/>
          </a:xfrm>
          <a:prstGeom prst="downArrow">
            <a:avLst>
              <a:gd name="adj1" fmla="val 50000"/>
              <a:gd name="adj2" fmla="val 49901"/>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Clr>
                <a:srgbClr val="000000"/>
              </a:buClr>
              <a:buSzPct val="100000"/>
              <a:buFont typeface="Times New Roman" panose="02020603050405020304" pitchFamily="18" charset="0"/>
              <a:buNone/>
            </a:pPr>
            <a:endParaRPr lang="ru-RU" altLang="en-US">
              <a:solidFill>
                <a:srgbClr val="03B19C"/>
              </a:solidFill>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Прямоугольник 3"/>
          <p:cNvSpPr>
            <a:spLocks noChangeArrowheads="1"/>
          </p:cNvSpPr>
          <p:nvPr/>
        </p:nvSpPr>
        <p:spPr bwMode="auto">
          <a:xfrm>
            <a:off x="666750" y="1341438"/>
            <a:ext cx="76676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en-US" sz="2000">
                <a:solidFill>
                  <a:srgbClr val="03B19C"/>
                </a:solidFill>
                <a:latin typeface="Times New Roman" panose="02020603050405020304" pitchFamily="18" charset="0"/>
                <a:cs typeface="Times New Roman" panose="02020603050405020304" pitchFamily="18" charset="0"/>
              </a:rPr>
              <a:t>Совпадение параметров ВИ, по которым получены статистически значимые различия между группами наиболее и наименее успешных в выполнении задач фактора В 16-ФЛО и ПСМР</a:t>
            </a:r>
          </a:p>
        </p:txBody>
      </p:sp>
      <p:graphicFrame>
        <p:nvGraphicFramePr>
          <p:cNvPr id="40037" name="Group 101"/>
          <p:cNvGraphicFramePr>
            <a:graphicFrameLocks noGrp="1"/>
          </p:cNvGraphicFramePr>
          <p:nvPr/>
        </p:nvGraphicFramePr>
        <p:xfrm>
          <a:off x="727075" y="2355850"/>
          <a:ext cx="7750175" cy="4287838"/>
        </p:xfrm>
        <a:graphic>
          <a:graphicData uri="http://schemas.openxmlformats.org/drawingml/2006/table">
            <a:tbl>
              <a:tblPr/>
              <a:tblGrid>
                <a:gridCol w="1541463">
                  <a:extLst>
                    <a:ext uri="{9D8B030D-6E8A-4147-A177-3AD203B41FA5}">
                      <a16:colId xmlns:a16="http://schemas.microsoft.com/office/drawing/2014/main" val="3139717109"/>
                    </a:ext>
                  </a:extLst>
                </a:gridCol>
                <a:gridCol w="1077912">
                  <a:extLst>
                    <a:ext uri="{9D8B030D-6E8A-4147-A177-3AD203B41FA5}">
                      <a16:colId xmlns:a16="http://schemas.microsoft.com/office/drawing/2014/main" val="4263190784"/>
                    </a:ext>
                  </a:extLst>
                </a:gridCol>
                <a:gridCol w="1182688">
                  <a:extLst>
                    <a:ext uri="{9D8B030D-6E8A-4147-A177-3AD203B41FA5}">
                      <a16:colId xmlns:a16="http://schemas.microsoft.com/office/drawing/2014/main" val="2923154748"/>
                    </a:ext>
                  </a:extLst>
                </a:gridCol>
                <a:gridCol w="619125">
                  <a:extLst>
                    <a:ext uri="{9D8B030D-6E8A-4147-A177-3AD203B41FA5}">
                      <a16:colId xmlns:a16="http://schemas.microsoft.com/office/drawing/2014/main" val="3090925430"/>
                    </a:ext>
                  </a:extLst>
                </a:gridCol>
                <a:gridCol w="1655762">
                  <a:extLst>
                    <a:ext uri="{9D8B030D-6E8A-4147-A177-3AD203B41FA5}">
                      <a16:colId xmlns:a16="http://schemas.microsoft.com/office/drawing/2014/main" val="1125568386"/>
                    </a:ext>
                  </a:extLst>
                </a:gridCol>
                <a:gridCol w="1065213">
                  <a:extLst>
                    <a:ext uri="{9D8B030D-6E8A-4147-A177-3AD203B41FA5}">
                      <a16:colId xmlns:a16="http://schemas.microsoft.com/office/drawing/2014/main" val="1096062344"/>
                    </a:ext>
                  </a:extLst>
                </a:gridCol>
                <a:gridCol w="608012">
                  <a:extLst>
                    <a:ext uri="{9D8B030D-6E8A-4147-A177-3AD203B41FA5}">
                      <a16:colId xmlns:a16="http://schemas.microsoft.com/office/drawing/2014/main" val="4091748289"/>
                    </a:ext>
                  </a:extLst>
                </a:gridCol>
              </a:tblGrid>
              <a:tr h="258763">
                <a:tc rowSpan="2">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en-US" sz="1600" b="1" i="0" u="none" strike="noStrike" cap="none" normalizeH="0" baseline="0" smtClean="0">
                          <a:ln>
                            <a:noFill/>
                          </a:ln>
                          <a:solidFill>
                            <a:srgbClr val="FFFFFF"/>
                          </a:solidFill>
                          <a:effectLst/>
                          <a:latin typeface="Times New Roman" panose="02020603050405020304" pitchFamily="18" charset="0"/>
                          <a:ea typeface="Microsoft YaHei" panose="020B0503020204020204" pitchFamily="34" charset="-122"/>
                          <a:cs typeface="Times New Roman" panose="02020603050405020304" pitchFamily="18" charset="0"/>
                        </a:rPr>
                        <a:t>Параметры ВИ</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en-US" sz="1800" b="1" i="0" u="none" strike="noStrike" cap="none" normalizeH="0" baseline="0" smtClean="0">
                          <a:ln>
                            <a:noFill/>
                          </a:ln>
                          <a:solidFill>
                            <a:srgbClr val="FFFFFF"/>
                          </a:solidFill>
                          <a:effectLst/>
                          <a:latin typeface="Times New Roman" panose="02020603050405020304" pitchFamily="18" charset="0"/>
                          <a:ea typeface="Microsoft YaHei" panose="020B0503020204020204" pitchFamily="34" charset="-122"/>
                          <a:cs typeface="Times New Roman" panose="02020603050405020304" pitchFamily="18" charset="0"/>
                        </a:rPr>
                        <a:t>Фактор B 16 ФЛО (µ ± σ)</a:t>
                      </a:r>
                    </a:p>
                  </a:txBody>
                  <a:tcPr marL="35922" marR="3592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gridSpan="3">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en-US" sz="1800" b="1" i="0" u="none" strike="noStrike" cap="none" normalizeH="0" baseline="0" smtClean="0">
                          <a:ln>
                            <a:noFill/>
                          </a:ln>
                          <a:solidFill>
                            <a:srgbClr val="FFFFFF"/>
                          </a:solidFill>
                          <a:effectLst/>
                          <a:latin typeface="Times New Roman" panose="02020603050405020304" pitchFamily="18" charset="0"/>
                          <a:ea typeface="Microsoft YaHei" panose="020B0503020204020204" pitchFamily="34" charset="-122"/>
                          <a:cs typeface="Times New Roman" panose="02020603050405020304" pitchFamily="18" charset="0"/>
                        </a:rPr>
                        <a:t>ПСМР (µ ± σ)</a:t>
                      </a:r>
                    </a:p>
                  </a:txBody>
                  <a:tcPr marL="35922" marR="3592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44251500"/>
                  </a:ext>
                </a:extLst>
              </a:tr>
              <a:tr h="276225">
                <a:tc vMerge="1">
                  <a:txBody>
                    <a:bodyPr/>
                    <a:lstStyle/>
                    <a:p>
                      <a:endParaRPr lang="en-US"/>
                    </a:p>
                  </a:txBody>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en-US" sz="18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Группа 1 </a:t>
                      </a:r>
                    </a:p>
                  </a:txBody>
                  <a:tcPr marL="35922" marR="35922" marT="0" marB="0" anchor="b"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en-US" sz="18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Группа 2</a:t>
                      </a:r>
                    </a:p>
                  </a:txBody>
                  <a:tcPr marL="35922" marR="3592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Р</a:t>
                      </a:r>
                    </a:p>
                  </a:txBody>
                  <a:tcPr marL="35922" marR="3592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en-US" sz="18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Группа 1 </a:t>
                      </a:r>
                    </a:p>
                  </a:txBody>
                  <a:tcPr marL="35922" marR="3592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en-US" sz="18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Группа 2</a:t>
                      </a:r>
                    </a:p>
                  </a:txBody>
                  <a:tcPr marL="35922" marR="3592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Р</a:t>
                      </a:r>
                    </a:p>
                  </a:txBody>
                  <a:tcPr marL="35922" marR="3592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2593397343"/>
                  </a:ext>
                </a:extLst>
              </a:tr>
              <a:tr h="468313">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altLang="en-US" sz="1600" b="1" i="0" u="none" strike="noStrike" cap="none" normalizeH="0" baseline="0" smtClean="0">
                          <a:ln>
                            <a:noFill/>
                          </a:ln>
                          <a:solidFill>
                            <a:srgbClr val="FFFFFF"/>
                          </a:solidFill>
                          <a:effectLst/>
                          <a:latin typeface="Times New Roman" panose="02020603050405020304" pitchFamily="18" charset="0"/>
                          <a:ea typeface="Microsoft YaHei" panose="020B0503020204020204" pitchFamily="34" charset="-122"/>
                          <a:cs typeface="Times New Roman" panose="02020603050405020304" pitchFamily="18" charset="0"/>
                        </a:rPr>
                        <a:t>Тревожность </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36,0±12,9</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en-US" sz="14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44,5±17,3</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ru-RU"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&lt;0,05</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en-US" sz="14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41,7±16,47</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35,01±12,1</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ru-RU"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&lt;0,05</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492486334"/>
                  </a:ext>
                </a:extLst>
              </a:tr>
              <a:tr h="382588">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altLang="en-US" sz="1600" b="1" i="0" u="none" strike="noStrike" cap="none" normalizeH="0" baseline="0" smtClean="0">
                          <a:ln>
                            <a:noFill/>
                          </a:ln>
                          <a:solidFill>
                            <a:srgbClr val="FFFFFF"/>
                          </a:solidFill>
                          <a:effectLst/>
                          <a:latin typeface="Times New Roman" panose="02020603050405020304" pitchFamily="18" charset="0"/>
                          <a:ea typeface="Microsoft YaHei" panose="020B0503020204020204" pitchFamily="34" charset="-122"/>
                          <a:cs typeface="Times New Roman" panose="02020603050405020304" pitchFamily="18" charset="0"/>
                        </a:rPr>
                        <a:t>F5 (fast)</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0,4±0,1</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en-US" sz="14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0,44±0,17</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ru-RU"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&lt;0,05</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en-US" sz="14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0,4±0,16</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0,35±0,1</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ru-RU"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&lt;0,05</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586570606"/>
                  </a:ext>
                </a:extLst>
              </a:tr>
              <a:tr h="382588">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altLang="en-US" sz="1600" b="1" i="0" u="none" strike="noStrike" cap="none" normalizeH="0" baseline="0" smtClean="0">
                          <a:ln>
                            <a:noFill/>
                          </a:ln>
                          <a:solidFill>
                            <a:srgbClr val="FFFFFF"/>
                          </a:solidFill>
                          <a:effectLst/>
                          <a:latin typeface="Times New Roman" panose="02020603050405020304" pitchFamily="18" charset="0"/>
                          <a:ea typeface="Microsoft YaHei" panose="020B0503020204020204" pitchFamily="34" charset="-122"/>
                          <a:cs typeface="Times New Roman" panose="02020603050405020304" pitchFamily="18" charset="0"/>
                        </a:rPr>
                        <a:t>F4-Vi</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16,5±18,6</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en-US" sz="14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27,2±26,43</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ru-RU"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&lt;0,05</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en-US" sz="14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19,2±18,19</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11,3±17,8</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ru-RU"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&lt;0,05</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346252166"/>
                  </a:ext>
                </a:extLst>
              </a:tr>
              <a:tr h="382588">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altLang="en-US" sz="1600" b="1" i="0" u="none" strike="noStrike" cap="none" normalizeH="0" baseline="0" smtClean="0">
                          <a:ln>
                            <a:noFill/>
                          </a:ln>
                          <a:solidFill>
                            <a:srgbClr val="FFFFFF"/>
                          </a:solidFill>
                          <a:effectLst/>
                          <a:latin typeface="Times New Roman" panose="02020603050405020304" pitchFamily="18" charset="0"/>
                          <a:ea typeface="Microsoft YaHei" panose="020B0503020204020204" pitchFamily="34" charset="-122"/>
                          <a:cs typeface="Times New Roman" panose="02020603050405020304" pitchFamily="18" charset="0"/>
                        </a:rPr>
                        <a:t>F7-Vi</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21,3±27,2</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en-US" sz="14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168,2±340,9</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ru-RU"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&lt;0,01</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en-US" sz="14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131,5±367,32</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20,2±41,4</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ru-RU"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&lt;0,05</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3864831082"/>
                  </a:ext>
                </a:extLst>
              </a:tr>
              <a:tr h="468313">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altLang="en-US" sz="1600" b="1" i="0" u="none" strike="noStrike" cap="none" normalizeH="0" baseline="0" smtClean="0">
                          <a:ln>
                            <a:noFill/>
                          </a:ln>
                          <a:solidFill>
                            <a:srgbClr val="FFFFFF"/>
                          </a:solidFill>
                          <a:effectLst/>
                          <a:latin typeface="Times New Roman" panose="02020603050405020304" pitchFamily="18" charset="0"/>
                          <a:ea typeface="Microsoft YaHei" panose="020B0503020204020204" pitchFamily="34" charset="-122"/>
                          <a:cs typeface="Times New Roman" panose="02020603050405020304" pitchFamily="18" charset="0"/>
                        </a:rPr>
                        <a:t>F9-Vi</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13,0±14,6</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en-US" sz="14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22,5±18,33</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ru-RU"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&lt;0,05</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en-US" sz="14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17,8±15,84</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10,91±15,2</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ru-RU"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&lt;0,05</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2537569508"/>
                  </a:ext>
                </a:extLst>
              </a:tr>
              <a:tr h="382588">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altLang="en-US" sz="1600" b="1" i="0" u="none" strike="noStrike" cap="none" normalizeH="0" baseline="0" smtClean="0">
                          <a:ln>
                            <a:noFill/>
                          </a:ln>
                          <a:solidFill>
                            <a:srgbClr val="FFFFFF"/>
                          </a:solidFill>
                          <a:effectLst/>
                          <a:latin typeface="Times New Roman" panose="02020603050405020304" pitchFamily="18" charset="0"/>
                          <a:ea typeface="Microsoft YaHei" panose="020B0503020204020204" pitchFamily="34" charset="-122"/>
                          <a:cs typeface="Times New Roman" panose="02020603050405020304" pitchFamily="18" charset="0"/>
                        </a:rPr>
                        <a:t>P2-Vi</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6,8±7,8</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en-US" sz="14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12,6±12,33</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ru-RU"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&lt;0,05</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en-US" sz="14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9,7±9,3</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6,14±8,9</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ru-RU"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&lt;0,05</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994053456"/>
                  </a:ext>
                </a:extLst>
              </a:tr>
              <a:tr h="468313">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altLang="en-US" sz="1600" b="1" i="0" u="none" strike="noStrike" cap="none" normalizeH="0" baseline="0" smtClean="0">
                          <a:ln>
                            <a:noFill/>
                          </a:ln>
                          <a:solidFill>
                            <a:srgbClr val="FFFFFF"/>
                          </a:solidFill>
                          <a:effectLst/>
                          <a:latin typeface="Times New Roman" panose="02020603050405020304" pitchFamily="18" charset="0"/>
                          <a:ea typeface="Microsoft YaHei" panose="020B0503020204020204" pitchFamily="34" charset="-122"/>
                          <a:cs typeface="Times New Roman" panose="02020603050405020304" pitchFamily="18" charset="0"/>
                        </a:rPr>
                        <a:t>A4 (fast)-CMin</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0,00±0,0</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en-US" sz="14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0,02±0,05</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ru-RU"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&lt;0,05</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en-US" sz="14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0,013±0,04</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0,002±0,007</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ru-RU"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&lt;0,05</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3768803203"/>
                  </a:ext>
                </a:extLst>
              </a:tr>
              <a:tr h="382588">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altLang="en-US" sz="1600" b="1" i="0" u="none" strike="noStrike" cap="none" normalizeH="0" baseline="0" smtClean="0">
                          <a:ln>
                            <a:noFill/>
                          </a:ln>
                          <a:solidFill>
                            <a:srgbClr val="FFFFFF"/>
                          </a:solidFill>
                          <a:effectLst/>
                          <a:latin typeface="Times New Roman" panose="02020603050405020304" pitchFamily="18" charset="0"/>
                          <a:ea typeface="Microsoft YaHei" panose="020B0503020204020204" pitchFamily="34" charset="-122"/>
                          <a:cs typeface="Times New Roman" panose="02020603050405020304" pitchFamily="18" charset="0"/>
                        </a:rPr>
                        <a:t>F5 (fast)-CMin</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0,1±0,1</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en-US" sz="14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0,19±0,15</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ru-RU"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&lt;0,05</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en-US" sz="14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0,2±0,17</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0,12±0,1</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ru-RU"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&lt;0,01</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330195017"/>
                  </a:ext>
                </a:extLst>
              </a:tr>
              <a:tr h="382588">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altLang="en-US" sz="1600" b="1" i="0" u="none" strike="noStrike" cap="none" normalizeH="0" baseline="0" smtClean="0">
                          <a:ln>
                            <a:noFill/>
                          </a:ln>
                          <a:solidFill>
                            <a:srgbClr val="FFFFFF"/>
                          </a:solidFill>
                          <a:effectLst/>
                          <a:latin typeface="Times New Roman" panose="02020603050405020304" pitchFamily="18" charset="0"/>
                          <a:ea typeface="Microsoft YaHei" panose="020B0503020204020204" pitchFamily="34" charset="-122"/>
                          <a:cs typeface="Times New Roman" panose="02020603050405020304" pitchFamily="18" charset="0"/>
                        </a:rPr>
                        <a:t>F5 (fast)-CMax</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0,5±0,1</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en-US" sz="14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0,62±0,17</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ru-RU"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&lt;0,01</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en-US" sz="14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0,6±0,15</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0,53±0,1</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ts val="800"/>
                        </a:spcBef>
                        <a:buClr>
                          <a:srgbClr val="000000"/>
                        </a:buClr>
                        <a:buSzPct val="100000"/>
                        <a:buFont typeface="Times New Roman" panose="02020603050405020304" pitchFamily="18" charset="0"/>
                        <a:defRPr sz="2800">
                          <a:solidFill>
                            <a:srgbClr val="00B2A9"/>
                          </a:solidFill>
                          <a:latin typeface="Calibri" panose="020F0502020204030204" pitchFamily="34"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defRPr sz="2400">
                          <a:solidFill>
                            <a:srgbClr val="00B2A9"/>
                          </a:solidFill>
                          <a:latin typeface="Calibri" panose="020F0502020204030204" pitchFamily="34"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defRPr sz="2000">
                          <a:solidFill>
                            <a:srgbClr val="00B2A9"/>
                          </a:solidFill>
                          <a:latin typeface="Calibri" panose="020F0502020204030204" pitchFamily="34" charset="0"/>
                          <a:ea typeface="Microsoft YaHei" panose="020B0503020204020204" pitchFamily="34" charset="-122"/>
                        </a:defRPr>
                      </a:lvl3pPr>
                      <a:lvl4pPr marL="13716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4pPr>
                      <a:lvl5pPr marL="1828800">
                        <a:spcBef>
                          <a:spcPts val="500"/>
                        </a:spcBef>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B2A9"/>
                          </a:solidFill>
                          <a:latin typeface="Calibri" panose="020F0502020204030204" pitchFamily="34" charset="0"/>
                          <a:ea typeface="Microsoft YaHei" panose="020B0503020204020204" pitchFamily="34" charset="-122"/>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ru-RU"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&lt;0,05</a:t>
                      </a:r>
                    </a:p>
                  </a:txBody>
                  <a:tcPr marL="35922" marR="3592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408092933"/>
                  </a:ext>
                </a:extLst>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665163" y="3168650"/>
            <a:ext cx="7902575" cy="280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90000" bIns="468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B2A9"/>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B2A9"/>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B2A9"/>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9pPr>
          </a:lstStyle>
          <a:p>
            <a:pPr eaLnBrk="1" hangingPunct="1">
              <a:buClrTx/>
              <a:buFontTx/>
              <a:buNone/>
            </a:pPr>
            <a:endParaRPr lang="ru-RU" altLang="ru-RU">
              <a:latin typeface="Times New Roman" panose="02020603050405020304" pitchFamily="18" charset="0"/>
              <a:cs typeface="Arial" panose="020B0604020202020204" pitchFamily="34" charset="0"/>
            </a:endParaRPr>
          </a:p>
        </p:txBody>
      </p:sp>
      <p:pic>
        <p:nvPicPr>
          <p:cNvPr id="41987"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557338"/>
            <a:ext cx="7058025" cy="4824412"/>
          </a:xfrm>
          <a:prstGeom prst="rect">
            <a:avLst/>
          </a:prstGeom>
          <a:solidFill>
            <a:schemeClr val="accent1">
              <a:alpha val="12941"/>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988" name="Стрелка: вниз 9"/>
          <p:cNvSpPr>
            <a:spLocks noChangeArrowheads="1"/>
          </p:cNvSpPr>
          <p:nvPr/>
        </p:nvSpPr>
        <p:spPr bwMode="auto">
          <a:xfrm>
            <a:off x="8783638" y="5461000"/>
            <a:ext cx="360362" cy="488950"/>
          </a:xfrm>
          <a:prstGeom prst="downArrow">
            <a:avLst>
              <a:gd name="adj1" fmla="val 50000"/>
              <a:gd name="adj2" fmla="val 49901"/>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Clr>
                <a:srgbClr val="000000"/>
              </a:buClr>
              <a:buSzPct val="100000"/>
              <a:buFont typeface="Times New Roman" panose="02020603050405020304" pitchFamily="18" charset="0"/>
              <a:buNone/>
            </a:pPr>
            <a:endParaRPr lang="ru-RU" altLang="en-US">
              <a:solidFill>
                <a:srgbClr val="03B19C"/>
              </a:solidFill>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684213" y="2205038"/>
            <a:ext cx="7632700" cy="352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90000" bIns="46800"/>
          <a:lstStyle>
            <a:lvl1pPr marL="514350" indent="-514350">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B2A9"/>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B2A9"/>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B2A9"/>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9pPr>
          </a:lstStyle>
          <a:p>
            <a:pPr>
              <a:buFont typeface="Wingdings" panose="05000000000000000000" pitchFamily="2" charset="2"/>
              <a:buChar char="q"/>
            </a:pPr>
            <a:r>
              <a:rPr lang="ru-RU" altLang="en-US" sz="2400">
                <a:solidFill>
                  <a:srgbClr val="03B19C"/>
                </a:solidFill>
                <a:latin typeface="Times New Roman" panose="02020603050405020304" pitchFamily="18" charset="0"/>
                <a:cs typeface="Times New Roman" panose="02020603050405020304" pitchFamily="18" charset="0"/>
              </a:rPr>
              <a:t>Существует определенный оптимальный уровень мотивации, при котором необходимая деятельность выполняется лучше всего для данного субъекта и ситуации.</a:t>
            </a:r>
          </a:p>
          <a:p>
            <a:pPr>
              <a:buFont typeface="Wingdings" panose="05000000000000000000" pitchFamily="2" charset="2"/>
              <a:buChar char="q"/>
            </a:pPr>
            <a:r>
              <a:rPr lang="ru-RU" altLang="en-US" sz="2400">
                <a:solidFill>
                  <a:srgbClr val="03B19C"/>
                </a:solidFill>
                <a:latin typeface="Times New Roman" panose="02020603050405020304" pitchFamily="18" charset="0"/>
                <a:cs typeface="Times New Roman" panose="02020603050405020304" pitchFamily="18" charset="0"/>
              </a:rPr>
              <a:t>Более сложная для субъекта деятельность требует меньшего оптимума для ее эффективного осуществления, чем более простая.</a:t>
            </a:r>
          </a:p>
        </p:txBody>
      </p:sp>
      <p:sp>
        <p:nvSpPr>
          <p:cNvPr id="44035" name="TextBox 1"/>
          <p:cNvSpPr txBox="1">
            <a:spLocks noChangeArrowheads="1"/>
          </p:cNvSpPr>
          <p:nvPr/>
        </p:nvSpPr>
        <p:spPr bwMode="auto">
          <a:xfrm>
            <a:off x="1223963" y="1484313"/>
            <a:ext cx="66960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en-US" sz="3200" b="1">
                <a:solidFill>
                  <a:srgbClr val="03B19C"/>
                </a:solidFill>
                <a:latin typeface="Times New Roman" panose="02020603050405020304" pitchFamily="18" charset="0"/>
                <a:cs typeface="Times New Roman" panose="02020603050405020304" pitchFamily="18" charset="0"/>
              </a:rPr>
              <a:t>Законы Йеркса-Додсона</a:t>
            </a:r>
          </a:p>
        </p:txBody>
      </p:sp>
      <p:sp>
        <p:nvSpPr>
          <p:cNvPr id="44036" name="Стрелка: вниз 4"/>
          <p:cNvSpPr>
            <a:spLocks noChangeArrowheads="1"/>
          </p:cNvSpPr>
          <p:nvPr/>
        </p:nvSpPr>
        <p:spPr bwMode="auto">
          <a:xfrm>
            <a:off x="8783638" y="5461000"/>
            <a:ext cx="360362" cy="488950"/>
          </a:xfrm>
          <a:prstGeom prst="downArrow">
            <a:avLst>
              <a:gd name="adj1" fmla="val 50000"/>
              <a:gd name="adj2" fmla="val 49901"/>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Clr>
                <a:srgbClr val="000000"/>
              </a:buClr>
              <a:buSzPct val="100000"/>
              <a:buFont typeface="Times New Roman" panose="02020603050405020304" pitchFamily="18" charset="0"/>
              <a:buNone/>
            </a:pPr>
            <a:endParaRPr lang="ru-RU" altLang="en-US">
              <a:solidFill>
                <a:srgbClr val="03B19C"/>
              </a:solidFill>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Text Box 1"/>
          <p:cNvSpPr txBox="1">
            <a:spLocks noChangeArrowheads="1"/>
          </p:cNvSpPr>
          <p:nvPr/>
        </p:nvSpPr>
        <p:spPr bwMode="auto">
          <a:xfrm>
            <a:off x="658813" y="1484313"/>
            <a:ext cx="7908925"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90000" bIns="46800" anchor="b"/>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B2A9"/>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B2A9"/>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B2A9"/>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9pPr>
          </a:lstStyle>
          <a:p>
            <a:pPr eaLnBrk="1" hangingPunct="1">
              <a:spcBef>
                <a:spcPct val="0"/>
              </a:spcBef>
            </a:pPr>
            <a:r>
              <a:rPr lang="ru-RU" altLang="ru-RU" sz="1800" b="1">
                <a:solidFill>
                  <a:srgbClr val="03B19C"/>
                </a:solidFill>
                <a:latin typeface="Times New Roman" panose="02020603050405020304" pitchFamily="18" charset="0"/>
                <a:cs typeface="Arial" panose="020B0604020202020204" pitchFamily="34" charset="0"/>
              </a:rPr>
              <a:t>Фактические и прогнозируемые карты фМРТ 3 разных людей</a:t>
            </a:r>
            <a:r>
              <a:rPr lang="en-US" altLang="ru-RU" sz="1800" b="1">
                <a:solidFill>
                  <a:srgbClr val="03B19C"/>
                </a:solidFill>
                <a:latin typeface="Times New Roman" panose="02020603050405020304" pitchFamily="18" charset="0"/>
                <a:cs typeface="Arial" panose="020B0604020202020204" pitchFamily="34" charset="0"/>
              </a:rPr>
              <a:t> </a:t>
            </a:r>
            <a:r>
              <a:rPr lang="ru-RU" altLang="ru-RU" sz="1800" b="1">
                <a:solidFill>
                  <a:srgbClr val="03B19C"/>
                </a:solidFill>
                <a:latin typeface="Times New Roman" panose="02020603050405020304" pitchFamily="18" charset="0"/>
                <a:cs typeface="Arial" panose="020B0604020202020204" pitchFamily="34" charset="0"/>
              </a:rPr>
              <a:t> при выполнении ими различных задач</a:t>
            </a:r>
          </a:p>
          <a:p>
            <a:pPr eaLnBrk="1" hangingPunct="1">
              <a:spcBef>
                <a:spcPct val="0"/>
              </a:spcBef>
            </a:pPr>
            <a:r>
              <a:rPr lang="ru-RU" altLang="ru-RU" sz="1600" b="1">
                <a:solidFill>
                  <a:srgbClr val="03B19C"/>
                </a:solidFill>
                <a:latin typeface="Times New Roman" panose="02020603050405020304" pitchFamily="18" charset="0"/>
                <a:cs typeface="Arial" panose="020B0604020202020204" pitchFamily="34" charset="0"/>
              </a:rPr>
              <a:t>Tavor I</a:t>
            </a:r>
            <a:r>
              <a:rPr lang="en-US" altLang="ru-RU" sz="1600" b="1">
                <a:solidFill>
                  <a:srgbClr val="03B19C"/>
                </a:solidFill>
                <a:latin typeface="Times New Roman" panose="02020603050405020304" pitchFamily="18" charset="0"/>
                <a:cs typeface="Arial" panose="020B0604020202020204" pitchFamily="34" charset="0"/>
              </a:rPr>
              <a:t>. </a:t>
            </a:r>
            <a:r>
              <a:rPr lang="ru-RU" altLang="ru-RU" sz="1600" b="1">
                <a:solidFill>
                  <a:srgbClr val="03B19C"/>
                </a:solidFill>
                <a:latin typeface="Times New Roman" panose="02020603050405020304" pitchFamily="18" charset="0"/>
                <a:cs typeface="Arial" panose="020B0604020202020204" pitchFamily="34" charset="0"/>
              </a:rPr>
              <a:t>et al</a:t>
            </a:r>
            <a:r>
              <a:rPr lang="en-US" altLang="ru-RU" sz="1600" b="1">
                <a:solidFill>
                  <a:srgbClr val="03B19C"/>
                </a:solidFill>
                <a:latin typeface="Times New Roman" panose="02020603050405020304" pitchFamily="18" charset="0"/>
                <a:cs typeface="Arial" panose="020B0604020202020204" pitchFamily="34" charset="0"/>
              </a:rPr>
              <a:t>. Science. 2016 April 08; 352(6282): 216–220</a:t>
            </a:r>
            <a:endParaRPr lang="ru-RU" altLang="ru-RU" sz="1600" b="1">
              <a:solidFill>
                <a:srgbClr val="03B19C"/>
              </a:solidFill>
              <a:latin typeface="Times New Roman" panose="02020603050405020304" pitchFamily="18" charset="0"/>
              <a:cs typeface="Arial" panose="020B0604020202020204" pitchFamily="34" charset="0"/>
            </a:endParaRPr>
          </a:p>
        </p:txBody>
      </p:sp>
      <p:sp>
        <p:nvSpPr>
          <p:cNvPr id="46083" name="Text Box 2"/>
          <p:cNvSpPr txBox="1">
            <a:spLocks noChangeArrowheads="1"/>
          </p:cNvSpPr>
          <p:nvPr/>
        </p:nvSpPr>
        <p:spPr bwMode="auto">
          <a:xfrm>
            <a:off x="658813" y="2492375"/>
            <a:ext cx="7877175" cy="396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pic>
        <p:nvPicPr>
          <p:cNvPr id="4608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2705100"/>
            <a:ext cx="8135938"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Стрелка: вниз 4"/>
          <p:cNvSpPr>
            <a:spLocks noChangeArrowheads="1"/>
          </p:cNvSpPr>
          <p:nvPr/>
        </p:nvSpPr>
        <p:spPr bwMode="auto">
          <a:xfrm>
            <a:off x="8797925" y="5445125"/>
            <a:ext cx="360363" cy="488950"/>
          </a:xfrm>
          <a:prstGeom prst="downArrow">
            <a:avLst>
              <a:gd name="adj1" fmla="val 50000"/>
              <a:gd name="adj2" fmla="val 49901"/>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Clr>
                <a:srgbClr val="000000"/>
              </a:buClr>
              <a:buSzPct val="100000"/>
              <a:buFont typeface="Times New Roman" panose="02020603050405020304" pitchFamily="18" charset="0"/>
              <a:buNone/>
            </a:pPr>
            <a:endParaRPr lang="ru-RU" altLang="en-US">
              <a:solidFill>
                <a:srgbClr val="03B19C"/>
              </a:solidFill>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658813" y="1498600"/>
            <a:ext cx="7908925"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90000" bIns="46800" anchor="b"/>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B2A9"/>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B2A9"/>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B2A9"/>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9pPr>
          </a:lstStyle>
          <a:p>
            <a:pPr algn="ctr" eaLnBrk="1" hangingPunct="1">
              <a:lnSpc>
                <a:spcPts val="4475"/>
              </a:lnSpc>
              <a:spcBef>
                <a:spcPct val="0"/>
              </a:spcBef>
            </a:pPr>
            <a:r>
              <a:rPr lang="ru-RU" altLang="ru-RU" sz="2800" b="1">
                <a:cs typeface="Arial" panose="020B0604020202020204" pitchFamily="34" charset="0"/>
              </a:rPr>
              <a:t>Заключение:</a:t>
            </a:r>
            <a:endParaRPr lang="ru-RU" altLang="ru-RU" sz="4200" b="1">
              <a:latin typeface="Arial" panose="020B0604020202020204" pitchFamily="34" charset="0"/>
              <a:cs typeface="Arial" panose="020B0604020202020204" pitchFamily="34" charset="0"/>
            </a:endParaRPr>
          </a:p>
        </p:txBody>
      </p:sp>
      <p:sp>
        <p:nvSpPr>
          <p:cNvPr id="50179" name="Text Box 2"/>
          <p:cNvSpPr txBox="1">
            <a:spLocks noChangeArrowheads="1"/>
          </p:cNvSpPr>
          <p:nvPr/>
        </p:nvSpPr>
        <p:spPr bwMode="auto">
          <a:xfrm>
            <a:off x="576263" y="2349500"/>
            <a:ext cx="7740650" cy="33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90000" bIns="468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B2A9"/>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B2A9"/>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B2A9"/>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9pPr>
          </a:lstStyle>
          <a:p>
            <a:pPr eaLnBrk="1" hangingPunct="1">
              <a:spcBef>
                <a:spcPct val="0"/>
              </a:spcBef>
              <a:buFontTx/>
              <a:buNone/>
            </a:pPr>
            <a:r>
              <a:rPr lang="ru-RU" altLang="en-US" sz="2200">
                <a:solidFill>
                  <a:srgbClr val="03B19C"/>
                </a:solidFill>
                <a:latin typeface="Times New Roman" panose="02020603050405020304" pitchFamily="18" charset="0"/>
                <a:cs typeface="Times New Roman" panose="02020603050405020304" pitchFamily="18" charset="0"/>
              </a:rPr>
              <a:t>	</a:t>
            </a:r>
            <a:r>
              <a:rPr lang="ru-RU" altLang="en-US" sz="2200">
                <a:latin typeface="Times New Roman" panose="02020603050405020304" pitchFamily="18" charset="0"/>
                <a:cs typeface="Times New Roman" panose="02020603050405020304" pitchFamily="18" charset="0"/>
              </a:rPr>
              <a:t>По-видимому, различия, выявленные по показателям ВИ между группами, полярными по признаку успешности выполнения различных когнитивных задач, отражают особенности мозгового обеспечения психической деятельности, присущие данным группам как результат взаимодействия различных факторов, генетически обусловленных или сформированных в процессе онтогенеза. В некоторых случаях, например, при выполнении ПСМР и задач фактора </a:t>
            </a:r>
            <a:r>
              <a:rPr lang="en-US" altLang="en-US" sz="2200">
                <a:latin typeface="Times New Roman" panose="02020603050405020304" pitchFamily="18" charset="0"/>
                <a:cs typeface="Times New Roman" panose="02020603050405020304" pitchFamily="18" charset="0"/>
              </a:rPr>
              <a:t>B</a:t>
            </a:r>
            <a:r>
              <a:rPr lang="ru-RU" altLang="en-US" sz="2200">
                <a:latin typeface="Times New Roman" panose="02020603050405020304" pitchFamily="18" charset="0"/>
                <a:cs typeface="Times New Roman" panose="02020603050405020304" pitchFamily="18" charset="0"/>
              </a:rPr>
              <a:t> 16ФЛО, для успешной деятельности направление психических процессов может быть противоположным.</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658813" y="1498600"/>
            <a:ext cx="7908925"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90000" bIns="46800" anchor="b"/>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B2A9"/>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B2A9"/>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B2A9"/>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9pPr>
          </a:lstStyle>
          <a:p>
            <a:pPr algn="ctr" eaLnBrk="1" hangingPunct="1">
              <a:lnSpc>
                <a:spcPts val="4475"/>
              </a:lnSpc>
              <a:spcBef>
                <a:spcPct val="0"/>
              </a:spcBef>
            </a:pPr>
            <a:r>
              <a:rPr lang="ru-RU" altLang="ru-RU" sz="2800" b="1">
                <a:cs typeface="Arial" panose="020B0604020202020204" pitchFamily="34" charset="0"/>
              </a:rPr>
              <a:t>Выводы:</a:t>
            </a:r>
            <a:endParaRPr lang="ru-RU" altLang="ru-RU" sz="4200" b="1">
              <a:latin typeface="Arial" panose="020B0604020202020204" pitchFamily="34" charset="0"/>
              <a:cs typeface="Arial" panose="020B0604020202020204" pitchFamily="34" charset="0"/>
            </a:endParaRPr>
          </a:p>
        </p:txBody>
      </p:sp>
      <p:sp>
        <p:nvSpPr>
          <p:cNvPr id="48131" name="Text Box 2"/>
          <p:cNvSpPr txBox="1">
            <a:spLocks noChangeArrowheads="1"/>
          </p:cNvSpPr>
          <p:nvPr/>
        </p:nvSpPr>
        <p:spPr bwMode="auto">
          <a:xfrm>
            <a:off x="468313" y="1989138"/>
            <a:ext cx="8099425"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90000" bIns="468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B2A9"/>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B2A9"/>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B2A9"/>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9pPr>
          </a:lstStyle>
          <a:p>
            <a:pPr eaLnBrk="1" hangingPunct="1">
              <a:spcBef>
                <a:spcPct val="0"/>
              </a:spcBef>
              <a:buFontTx/>
              <a:buNone/>
            </a:pPr>
            <a:r>
              <a:rPr lang="ru-RU" altLang="en-US" sz="2000">
                <a:solidFill>
                  <a:srgbClr val="03B19C"/>
                </a:solidFill>
                <a:latin typeface="Times New Roman" panose="02020603050405020304" pitchFamily="18" charset="0"/>
                <a:cs typeface="Times New Roman" panose="02020603050405020304" pitchFamily="18" charset="0"/>
              </a:rPr>
              <a:t>1. </a:t>
            </a:r>
            <a:r>
              <a:rPr lang="ru-RU" altLang="en-US" sz="2000">
                <a:solidFill>
                  <a:srgbClr val="03B19C"/>
                </a:solidFill>
                <a:latin typeface="Times New Roman" panose="02020603050405020304" pitchFamily="18" charset="0"/>
              </a:rPr>
              <a:t>Выявлены достоверные различия по параметрам виброизображения, зарегистрированным в состоянии покоя, между группами наиболее и наименее успешных участников исследования, последовательно выполнявших деятельность различной сложности. При этом число таких различий имеет тенденцию к снижению при увеличении сложности деятельности</a:t>
            </a:r>
            <a:r>
              <a:rPr lang="ru-RU" altLang="en-US" sz="2000">
                <a:solidFill>
                  <a:srgbClr val="02A082"/>
                </a:solidFill>
                <a:latin typeface="Times New Roman" panose="02020603050405020304" pitchFamily="18" charset="0"/>
              </a:rPr>
              <a:t>.</a:t>
            </a:r>
          </a:p>
          <a:p>
            <a:pPr eaLnBrk="1" hangingPunct="1">
              <a:spcBef>
                <a:spcPct val="0"/>
              </a:spcBef>
              <a:buFontTx/>
              <a:buNone/>
            </a:pPr>
            <a:r>
              <a:rPr lang="ru-RU" altLang="en-US" sz="2000">
                <a:latin typeface="Times New Roman" panose="02020603050405020304" pitchFamily="18" charset="0"/>
                <a:cs typeface="Times New Roman" panose="02020603050405020304" pitchFamily="18" charset="0"/>
              </a:rPr>
              <a:t>2. </a:t>
            </a:r>
            <a:r>
              <a:rPr lang="ru-RU" altLang="en-US" sz="2000">
                <a:solidFill>
                  <a:srgbClr val="03B19C"/>
                </a:solidFill>
                <a:latin typeface="Times New Roman" panose="02020603050405020304" pitchFamily="18" charset="0"/>
                <a:cs typeface="Times New Roman" panose="02020603050405020304" pitchFamily="18" charset="0"/>
              </a:rPr>
              <a:t>Результаты исследования показывают, что параметры ВИ, зарегистрированные в состоянии относительного покоя, содержат информацию о способностях к выполнению некоторых когнитивных задач различной направленности и уровня сложности</a:t>
            </a:r>
            <a:r>
              <a:rPr lang="ru-RU" altLang="en-US" sz="2200">
                <a:solidFill>
                  <a:srgbClr val="03B19C"/>
                </a:solidFill>
                <a:latin typeface="Times New Roman" panose="02020603050405020304" pitchFamily="18" charset="0"/>
                <a:cs typeface="Times New Roman" panose="02020603050405020304" pitchFamily="18" charset="0"/>
              </a:rPr>
              <a:t>. </a:t>
            </a:r>
          </a:p>
          <a:p>
            <a:pPr eaLnBrk="1" hangingPunct="1">
              <a:spcBef>
                <a:spcPct val="0"/>
              </a:spcBef>
            </a:pPr>
            <a:r>
              <a:rPr lang="ru-RU" altLang="en-US" sz="2400" b="1">
                <a:solidFill>
                  <a:srgbClr val="03B19C"/>
                </a:solidFill>
                <a:latin typeface="Times New Roman" panose="02020603050405020304" pitchFamily="18" charset="0"/>
                <a:cs typeface="Times New Roman" panose="02020603050405020304" pitchFamily="18" charset="0"/>
              </a:rPr>
              <a:t> </a:t>
            </a:r>
            <a:endParaRPr lang="ru-RU" altLang="en-US" sz="2600">
              <a:latin typeface="Times New Roman" panose="02020603050405020304" pitchFamily="18" charset="0"/>
              <a:cs typeface="Times New Roman" panose="02020603050405020304" pitchFamily="18" charset="0"/>
            </a:endParaRPr>
          </a:p>
          <a:p>
            <a:pPr eaLnBrk="1" hangingPunct="1">
              <a:spcBef>
                <a:spcPct val="0"/>
              </a:spcBef>
            </a:pPr>
            <a:endParaRPr lang="ru-RU" altLang="en-US" sz="240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611188" y="2276475"/>
            <a:ext cx="7908925" cy="1076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90000" bIns="46800" anchor="b"/>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B2A9"/>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B2A9"/>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B2A9"/>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9pPr>
          </a:lstStyle>
          <a:p>
            <a:pPr algn="ctr" eaLnBrk="1" hangingPunct="1">
              <a:spcBef>
                <a:spcPct val="0"/>
              </a:spcBef>
            </a:pPr>
            <a:r>
              <a:rPr lang="ru-RU" altLang="ru-RU" sz="2400" b="1">
                <a:solidFill>
                  <a:srgbClr val="03B19C"/>
                </a:solidFill>
                <a:latin typeface="Arial Unicode MS" panose="020B0604020202020204" pitchFamily="34" charset="-128"/>
                <a:cs typeface="Arial" panose="020B0604020202020204" pitchFamily="34" charset="0"/>
              </a:rPr>
              <a:t>Связь параметров виброизображения в состоянии покоя с успешностью выполнения сенсомоторных проб и интеллектуальных тестов</a:t>
            </a:r>
          </a:p>
        </p:txBody>
      </p:sp>
      <p:sp>
        <p:nvSpPr>
          <p:cNvPr id="15363" name="Text Box 2"/>
          <p:cNvSpPr txBox="1">
            <a:spLocks noChangeArrowheads="1"/>
          </p:cNvSpPr>
          <p:nvPr/>
        </p:nvSpPr>
        <p:spPr bwMode="auto">
          <a:xfrm>
            <a:off x="971550" y="4062413"/>
            <a:ext cx="7589838"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90000" bIns="468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B2A9"/>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B2A9"/>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B2A9"/>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9pPr>
          </a:lstStyle>
          <a:p>
            <a:pPr eaLnBrk="1" hangingPunct="1">
              <a:buClrTx/>
              <a:buFontTx/>
              <a:buNone/>
            </a:pPr>
            <a:r>
              <a:rPr lang="ru-RU" altLang="ru-RU" sz="1800" b="1">
                <a:latin typeface="Arial Unicode MS" panose="020B0604020202020204" pitchFamily="34" charset="-128"/>
                <a:cs typeface="Arial" panose="020B0604020202020204" pitchFamily="34" charset="0"/>
              </a:rPr>
              <a:t>Косенков А.А., Щебланов В.Ю.</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658813" y="1498600"/>
            <a:ext cx="7908925"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90000" bIns="46800" anchor="b"/>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B2A9"/>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B2A9"/>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B2A9"/>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9pPr>
          </a:lstStyle>
          <a:p>
            <a:pPr eaLnBrk="1" hangingPunct="1">
              <a:lnSpc>
                <a:spcPts val="4475"/>
              </a:lnSpc>
              <a:spcBef>
                <a:spcPct val="0"/>
              </a:spcBef>
            </a:pPr>
            <a:r>
              <a:rPr lang="ru-RU" altLang="ru-RU" sz="2800" b="1">
                <a:cs typeface="Arial" panose="020B0604020202020204" pitchFamily="34" charset="0"/>
              </a:rPr>
              <a:t>Задача дальнейших исследований:</a:t>
            </a:r>
            <a:endParaRPr lang="ru-RU" altLang="ru-RU" sz="4200" b="1">
              <a:latin typeface="Arial" panose="020B0604020202020204" pitchFamily="34" charset="0"/>
              <a:cs typeface="Arial" panose="020B0604020202020204" pitchFamily="34" charset="0"/>
            </a:endParaRPr>
          </a:p>
        </p:txBody>
      </p:sp>
      <p:sp>
        <p:nvSpPr>
          <p:cNvPr id="52227" name="Text Box 2"/>
          <p:cNvSpPr txBox="1">
            <a:spLocks noChangeArrowheads="1"/>
          </p:cNvSpPr>
          <p:nvPr/>
        </p:nvSpPr>
        <p:spPr bwMode="auto">
          <a:xfrm>
            <a:off x="684213" y="2205038"/>
            <a:ext cx="7902575" cy="244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90000" bIns="468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B2A9"/>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B2A9"/>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B2A9"/>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9pPr>
          </a:lstStyle>
          <a:p>
            <a:pPr eaLnBrk="1" hangingPunct="1">
              <a:spcBef>
                <a:spcPct val="0"/>
              </a:spcBef>
            </a:pPr>
            <a:r>
              <a:rPr lang="ru-RU" altLang="ru-RU" sz="2400">
                <a:latin typeface="Times New Roman" panose="02020603050405020304" pitchFamily="18" charset="0"/>
                <a:cs typeface="Times New Roman" panose="02020603050405020304" pitchFamily="18" charset="0"/>
              </a:rPr>
              <a:t>Построение вероятностных моделей, позволяющих прогнозировать способности  человека выполнять различные когнитивные задачи по параметрам виброизображения, зарегистрированным в состоянии покоя.</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658813" y="1498600"/>
            <a:ext cx="7908925"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90000" bIns="46800" anchor="b"/>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B2A9"/>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B2A9"/>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B2A9"/>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9pPr>
          </a:lstStyle>
          <a:p>
            <a:pPr eaLnBrk="1" hangingPunct="1">
              <a:lnSpc>
                <a:spcPts val="4475"/>
              </a:lnSpc>
              <a:spcBef>
                <a:spcPct val="0"/>
              </a:spcBef>
            </a:pPr>
            <a:endParaRPr lang="ru-RU" altLang="ru-RU" sz="4200" b="1">
              <a:latin typeface="Arial" panose="020B0604020202020204" pitchFamily="34" charset="0"/>
              <a:cs typeface="Arial" panose="020B0604020202020204" pitchFamily="34" charset="0"/>
            </a:endParaRPr>
          </a:p>
        </p:txBody>
      </p:sp>
      <p:sp>
        <p:nvSpPr>
          <p:cNvPr id="18435" name="Text Box 2"/>
          <p:cNvSpPr txBox="1">
            <a:spLocks noChangeArrowheads="1"/>
          </p:cNvSpPr>
          <p:nvPr/>
        </p:nvSpPr>
        <p:spPr bwMode="auto">
          <a:xfrm>
            <a:off x="468313" y="2205038"/>
            <a:ext cx="7902575" cy="2663825"/>
          </a:xfrm>
          <a:prstGeom prst="rect">
            <a:avLst/>
          </a:prstGeom>
          <a:noFill/>
          <a:ln>
            <a:noFill/>
          </a:ln>
          <a:effectLst/>
        </p:spPr>
        <p:txBody>
          <a:bodyPr lIns="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icrosoft YaHei" pitchFamily="34" charset="-122"/>
              </a:defRPr>
            </a:lvl9pPr>
          </a:lstStyle>
          <a:p>
            <a:pPr algn="ctr" eaLnBrk="1" hangingPunct="1">
              <a:buClr>
                <a:srgbClr val="000000"/>
              </a:buClr>
              <a:buSzPct val="100000"/>
              <a:buFont typeface="Times New Roman" panose="02020603050405020304" pitchFamily="18" charset="0"/>
              <a:buNone/>
              <a:defRPr/>
            </a:pPr>
            <a:r>
              <a:rPr lang="ru-RU" altLang="ru-RU" sz="6000" dirty="0">
                <a:solidFill>
                  <a:srgbClr val="00B2A9"/>
                </a:solidFill>
                <a:latin typeface="Calibri"/>
                <a:ea typeface="+mj-ea"/>
                <a:cs typeface="+mj-cs"/>
              </a:rPr>
              <a:t>СПАСИБО</a:t>
            </a:r>
            <a:br>
              <a:rPr lang="ru-RU" altLang="ru-RU" sz="6000" dirty="0">
                <a:solidFill>
                  <a:srgbClr val="00B2A9"/>
                </a:solidFill>
                <a:latin typeface="Calibri"/>
                <a:ea typeface="+mj-ea"/>
                <a:cs typeface="+mj-cs"/>
              </a:rPr>
            </a:br>
            <a:r>
              <a:rPr lang="ru-RU" altLang="ru-RU" sz="6000" dirty="0">
                <a:solidFill>
                  <a:srgbClr val="00B2A9"/>
                </a:solidFill>
                <a:latin typeface="Calibri"/>
                <a:ea typeface="+mj-ea"/>
                <a:cs typeface="+mj-cs"/>
              </a:rPr>
              <a:t> ЗА ВНИМАНИЕ!</a:t>
            </a:r>
            <a:endParaRPr lang="ru-RU" sz="2400" b="1" dirty="0">
              <a:solidFill>
                <a:srgbClr val="00B2A9"/>
              </a:solidFill>
              <a:latin typeface="Arial"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1295400" y="2352675"/>
            <a:ext cx="7056438" cy="6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90000" bIns="46800" anchor="b"/>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B2A9"/>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B2A9"/>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B2A9"/>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ru-RU" altLang="ru-RU">
                <a:solidFill>
                  <a:srgbClr val="03B19C"/>
                </a:solidFill>
                <a:cs typeface="Arial" panose="020B0604020202020204" pitchFamily="34" charset="0"/>
              </a:rPr>
              <a:t>Цель исследования:</a:t>
            </a:r>
            <a:r>
              <a:rPr lang="ru-RU" altLang="ru-RU" sz="4400">
                <a:cs typeface="Arial" panose="020B0604020202020204" pitchFamily="34" charset="0"/>
              </a:rPr>
              <a:t> </a:t>
            </a:r>
          </a:p>
        </p:txBody>
      </p:sp>
      <p:sp>
        <p:nvSpPr>
          <p:cNvPr id="17411" name="Text Box 2"/>
          <p:cNvSpPr txBox="1">
            <a:spLocks noChangeArrowheads="1"/>
          </p:cNvSpPr>
          <p:nvPr/>
        </p:nvSpPr>
        <p:spPr bwMode="auto">
          <a:xfrm>
            <a:off x="665163" y="3168650"/>
            <a:ext cx="7902575" cy="280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90000" bIns="468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B2A9"/>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B2A9"/>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B2A9"/>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9pPr>
          </a:lstStyle>
          <a:p>
            <a:pPr eaLnBrk="1" hangingPunct="1">
              <a:buClrTx/>
            </a:pPr>
            <a:r>
              <a:rPr lang="ru-RU" altLang="ru-RU" sz="2400">
                <a:solidFill>
                  <a:srgbClr val="03B19C"/>
                </a:solidFill>
                <a:latin typeface="Times New Roman" panose="02020603050405020304" pitchFamily="18" charset="0"/>
                <a:cs typeface="Times New Roman" panose="02020603050405020304" pitchFamily="18" charset="0"/>
              </a:rPr>
              <a:t>анализ особенностей связи параметров виброизображения в состоянии покоя с успешностью выполнения сенсомоторных проб и интеллектуальных тестов.</a:t>
            </a:r>
          </a:p>
          <a:p>
            <a:pPr eaLnBrk="1" hangingPunct="1">
              <a:buClrTx/>
              <a:buFontTx/>
              <a:buNone/>
            </a:pPr>
            <a:endParaRPr lang="ru-RU" altLang="ru-RU" sz="2400">
              <a:solidFill>
                <a:srgbClr val="03B19C"/>
              </a:solidFill>
              <a:latin typeface="Times New Roman" panose="02020603050405020304" pitchFamily="18" charset="0"/>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1042988" y="1412875"/>
            <a:ext cx="7058025" cy="6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90000" bIns="46800" anchor="b"/>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B2A9"/>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B2A9"/>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B2A9"/>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ru-RU" altLang="ru-RU" sz="3600">
                <a:solidFill>
                  <a:srgbClr val="03B19C"/>
                </a:solidFill>
                <a:latin typeface="Times New Roman" panose="02020603050405020304" pitchFamily="18" charset="0"/>
                <a:cs typeface="Arial" panose="020B0604020202020204" pitchFamily="34" charset="0"/>
              </a:rPr>
              <a:t>Гипотезы исследования: </a:t>
            </a:r>
          </a:p>
        </p:txBody>
      </p:sp>
      <p:sp>
        <p:nvSpPr>
          <p:cNvPr id="19459" name="Text Box 2"/>
          <p:cNvSpPr txBox="1">
            <a:spLocks noChangeArrowheads="1"/>
          </p:cNvSpPr>
          <p:nvPr/>
        </p:nvSpPr>
        <p:spPr bwMode="auto">
          <a:xfrm>
            <a:off x="539750" y="2205038"/>
            <a:ext cx="7902575" cy="3960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90000" bIns="468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B2A9"/>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B2A9"/>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B2A9"/>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9pPr>
          </a:lstStyle>
          <a:p>
            <a:pPr>
              <a:spcBef>
                <a:spcPct val="0"/>
              </a:spcBef>
            </a:pPr>
            <a:r>
              <a:rPr lang="ru-RU" altLang="ru-RU" sz="2400">
                <a:solidFill>
                  <a:srgbClr val="03B19C"/>
                </a:solidFill>
                <a:latin typeface="Times New Roman" panose="02020603050405020304" pitchFamily="18" charset="0"/>
                <a:cs typeface="Times New Roman" panose="02020603050405020304" pitchFamily="18" charset="0"/>
              </a:rPr>
              <a:t>1. Параметры ВИ, записанные в состоянии относительного покоя, могут нести информацию о способностях человека успешно выполнять определенные виды деятельности.</a:t>
            </a:r>
          </a:p>
          <a:p>
            <a:pPr>
              <a:spcBef>
                <a:spcPct val="0"/>
              </a:spcBef>
            </a:pPr>
            <a:r>
              <a:rPr lang="ru-RU" altLang="ru-RU" sz="2400">
                <a:solidFill>
                  <a:srgbClr val="03B19C"/>
                </a:solidFill>
                <a:latin typeface="Times New Roman" panose="02020603050405020304" pitchFamily="18" charset="0"/>
                <a:cs typeface="Times New Roman" panose="02020603050405020304" pitchFamily="18" charset="0"/>
              </a:rPr>
              <a:t>2. Связь между успешностью выполнения тестового задания и параметрами ВИ тем более выражена, чем проще выполняемая деятельность, то есть чем ближе она по своему содержанию к рефлекторной. </a:t>
            </a:r>
          </a:p>
          <a:p>
            <a:pPr eaLnBrk="1" hangingPunct="1">
              <a:buClrTx/>
              <a:buFontTx/>
              <a:buNone/>
            </a:pPr>
            <a:endParaRPr lang="ru-RU" altLang="ru-RU" sz="2400">
              <a:solidFill>
                <a:srgbClr val="03B19C"/>
              </a:solidFill>
              <a:latin typeface="Times New Roman" panose="02020603050405020304" pitchFamily="18" charset="0"/>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042988" y="1773238"/>
            <a:ext cx="7058025" cy="54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90000" bIns="46800" anchor="b"/>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B2A9"/>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B2A9"/>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B2A9"/>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ru-RU" altLang="ru-RU">
                <a:solidFill>
                  <a:srgbClr val="03B19C"/>
                </a:solidFill>
                <a:latin typeface="Times New Roman" panose="02020603050405020304" pitchFamily="18" charset="0"/>
                <a:cs typeface="Times New Roman" panose="02020603050405020304" pitchFamily="18" charset="0"/>
              </a:rPr>
              <a:t>Объект и методы исследования </a:t>
            </a:r>
          </a:p>
        </p:txBody>
      </p:sp>
      <p:sp>
        <p:nvSpPr>
          <p:cNvPr id="21507" name="Text Box 2"/>
          <p:cNvSpPr txBox="1">
            <a:spLocks noChangeArrowheads="1"/>
          </p:cNvSpPr>
          <p:nvPr/>
        </p:nvSpPr>
        <p:spPr bwMode="auto">
          <a:xfrm>
            <a:off x="611188" y="2530475"/>
            <a:ext cx="7993062" cy="3419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90000" bIns="468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B2A9"/>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B2A9"/>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B2A9"/>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9pPr>
          </a:lstStyle>
          <a:p>
            <a:pPr eaLnBrk="1" hangingPunct="1">
              <a:buClrTx/>
              <a:buFontTx/>
              <a:buNone/>
            </a:pPr>
            <a:r>
              <a:rPr lang="ru-RU" altLang="ru-RU" sz="2600">
                <a:solidFill>
                  <a:srgbClr val="03B19C"/>
                </a:solidFill>
                <a:latin typeface="Times New Roman" panose="02020603050405020304" pitchFamily="18" charset="0"/>
                <a:cs typeface="Times New Roman" panose="02020603050405020304" pitchFamily="18" charset="0"/>
              </a:rPr>
              <a:t>● </a:t>
            </a:r>
            <a:r>
              <a:rPr lang="ru-RU" altLang="ru-RU" sz="2200">
                <a:solidFill>
                  <a:srgbClr val="03B19C"/>
                </a:solidFill>
                <a:latin typeface="Times New Roman" panose="02020603050405020304" pitchFamily="18" charset="0"/>
                <a:cs typeface="Arial" panose="020B0604020202020204" pitchFamily="34" charset="0"/>
              </a:rPr>
              <a:t>Объектом исследования являлись 207 добровольцев мужского пола в возрасте от 27 до 47 лет.</a:t>
            </a:r>
          </a:p>
          <a:p>
            <a:pPr eaLnBrk="1" hangingPunct="1">
              <a:buClrTx/>
              <a:buFontTx/>
              <a:buNone/>
            </a:pPr>
            <a:r>
              <a:rPr lang="ru-RU" altLang="ru-RU" sz="2200">
                <a:solidFill>
                  <a:srgbClr val="03B19C"/>
                </a:solidFill>
                <a:latin typeface="Times New Roman" panose="02020603050405020304" pitchFamily="18" charset="0"/>
                <a:cs typeface="Times New Roman" panose="02020603050405020304" pitchFamily="18" charset="0"/>
              </a:rPr>
              <a:t>● Сенсомоторные пробы (ПСМР и РВ) и интеллектуальные тесты (тест Равена и задачи фактора В 16-ФЛО) выполнялись на АПК «ПФС-Контроль».</a:t>
            </a:r>
            <a:endParaRPr lang="ru-RU" altLang="ru-RU" sz="2200">
              <a:solidFill>
                <a:srgbClr val="03B19C"/>
              </a:solidFill>
              <a:latin typeface="Times New Roman" panose="02020603050405020304" pitchFamily="18" charset="0"/>
              <a:cs typeface="Arial" panose="020B0604020202020204" pitchFamily="34" charset="0"/>
            </a:endParaRPr>
          </a:p>
          <a:p>
            <a:pPr eaLnBrk="1" hangingPunct="1">
              <a:spcBef>
                <a:spcPct val="0"/>
              </a:spcBef>
              <a:buClrTx/>
              <a:buSzTx/>
              <a:buFontTx/>
              <a:buNone/>
            </a:pPr>
            <a:r>
              <a:rPr lang="ru-RU" altLang="ru-RU" sz="2200">
                <a:solidFill>
                  <a:srgbClr val="03B19C"/>
                </a:solidFill>
                <a:latin typeface="Times New Roman" panose="02020603050405020304" pitchFamily="18" charset="0"/>
                <a:cs typeface="Times New Roman" panose="02020603050405020304" pitchFamily="18" charset="0"/>
              </a:rPr>
              <a:t>● </a:t>
            </a:r>
            <a:r>
              <a:rPr lang="ru-RU" altLang="ru-RU" sz="2200">
                <a:solidFill>
                  <a:srgbClr val="03B19C"/>
                </a:solidFill>
                <a:latin typeface="Times New Roman" panose="02020603050405020304" pitchFamily="18" charset="0"/>
                <a:cs typeface="Arial" panose="020B0604020202020204" pitchFamily="34" charset="0"/>
              </a:rPr>
              <a:t>Регистрация параметров виброизображения осуществлялась с помощью программ </a:t>
            </a:r>
          </a:p>
          <a:p>
            <a:pPr eaLnBrk="1" hangingPunct="1">
              <a:spcBef>
                <a:spcPct val="0"/>
              </a:spcBef>
              <a:buClrTx/>
              <a:buSzTx/>
              <a:buFontTx/>
              <a:buNone/>
            </a:pPr>
            <a:r>
              <a:rPr lang="ru-RU" altLang="ru-RU" sz="2200">
                <a:solidFill>
                  <a:srgbClr val="03B19C"/>
                </a:solidFill>
                <a:latin typeface="Times New Roman" panose="02020603050405020304" pitchFamily="18" charset="0"/>
                <a:cs typeface="Arial" panose="020B0604020202020204" pitchFamily="34" charset="0"/>
              </a:rPr>
              <a:t>VibraImage</a:t>
            </a:r>
            <a:r>
              <a:rPr lang="en-US" altLang="ru-RU" sz="2200">
                <a:solidFill>
                  <a:srgbClr val="03B19C"/>
                </a:solidFill>
                <a:latin typeface="Times New Roman" panose="02020603050405020304" pitchFamily="18" charset="0"/>
                <a:cs typeface="Arial" panose="020B0604020202020204" pitchFamily="34" charset="0"/>
              </a:rPr>
              <a:t> 8 </a:t>
            </a:r>
            <a:r>
              <a:rPr lang="ru-RU" altLang="ru-RU" sz="2200">
                <a:solidFill>
                  <a:srgbClr val="03B19C"/>
                </a:solidFill>
                <a:latin typeface="Times New Roman" panose="02020603050405020304" pitchFamily="18" charset="0"/>
                <a:cs typeface="Arial" panose="020B0604020202020204" pitchFamily="34" charset="0"/>
              </a:rPr>
              <a:t>и10 компании «Элсис», С-Петербург.</a:t>
            </a:r>
          </a:p>
          <a:p>
            <a:pPr eaLnBrk="1" hangingPunct="1">
              <a:buClrTx/>
              <a:buFontTx/>
              <a:buNone/>
            </a:pPr>
            <a:endParaRPr lang="ru-RU" altLang="ru-RU" sz="2200">
              <a:solidFill>
                <a:srgbClr val="03B19C"/>
              </a:solidFill>
              <a:latin typeface="Times New Roman" panose="02020603050405020304" pitchFamily="18" charset="0"/>
              <a:cs typeface="Arial" panose="020B0604020202020204" pitchFamily="34" charset="0"/>
            </a:endParaRPr>
          </a:p>
        </p:txBody>
      </p:sp>
      <p:sp>
        <p:nvSpPr>
          <p:cNvPr id="21508" name="Стрелка: вниз 1"/>
          <p:cNvSpPr>
            <a:spLocks noChangeArrowheads="1"/>
          </p:cNvSpPr>
          <p:nvPr/>
        </p:nvSpPr>
        <p:spPr bwMode="auto">
          <a:xfrm>
            <a:off x="8783638" y="5461000"/>
            <a:ext cx="360362" cy="488950"/>
          </a:xfrm>
          <a:prstGeom prst="downArrow">
            <a:avLst>
              <a:gd name="adj1" fmla="val 50000"/>
              <a:gd name="adj2" fmla="val 49901"/>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Clr>
                <a:srgbClr val="000000"/>
              </a:buClr>
              <a:buSzPct val="100000"/>
              <a:buFont typeface="Times New Roman" panose="02020603050405020304" pitchFamily="18" charset="0"/>
              <a:buNone/>
            </a:pPr>
            <a:endParaRPr lang="ru-RU" altLang="en-US">
              <a:solidFill>
                <a:srgbClr val="03B19C"/>
              </a:solidFill>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1042988" y="1773238"/>
            <a:ext cx="7058025" cy="54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90000" bIns="46800" anchor="b"/>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B2A9"/>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B2A9"/>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B2A9"/>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ru-RU" altLang="ru-RU">
                <a:solidFill>
                  <a:srgbClr val="03B19C"/>
                </a:solidFill>
                <a:latin typeface="Times New Roman" panose="02020603050405020304" pitchFamily="18" charset="0"/>
                <a:cs typeface="Times New Roman" panose="02020603050405020304" pitchFamily="18" charset="0"/>
              </a:rPr>
              <a:t>Процедура исследования</a:t>
            </a:r>
            <a:r>
              <a:rPr lang="ru-RU" altLang="ru-RU">
                <a:solidFill>
                  <a:srgbClr val="02A082"/>
                </a:solidFill>
                <a:latin typeface="Times New Roman" panose="02020603050405020304" pitchFamily="18" charset="0"/>
                <a:cs typeface="Times New Roman" panose="02020603050405020304" pitchFamily="18" charset="0"/>
              </a:rPr>
              <a:t> </a:t>
            </a:r>
          </a:p>
        </p:txBody>
      </p:sp>
      <p:sp>
        <p:nvSpPr>
          <p:cNvPr id="23555" name="Text Box 2"/>
          <p:cNvSpPr txBox="1">
            <a:spLocks noChangeArrowheads="1"/>
          </p:cNvSpPr>
          <p:nvPr/>
        </p:nvSpPr>
        <p:spPr bwMode="auto">
          <a:xfrm>
            <a:off x="611188" y="2530475"/>
            <a:ext cx="7993062" cy="356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90000" bIns="468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B2A9"/>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B2A9"/>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B2A9"/>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9pPr>
          </a:lstStyle>
          <a:p>
            <a:pPr eaLnBrk="1" hangingPunct="1">
              <a:buClrTx/>
              <a:buFontTx/>
              <a:buNone/>
            </a:pPr>
            <a:r>
              <a:rPr lang="ru-RU" altLang="ru-RU" sz="2600">
                <a:solidFill>
                  <a:srgbClr val="03B19C"/>
                </a:solidFill>
                <a:latin typeface="Times New Roman" panose="02020603050405020304" pitchFamily="18" charset="0"/>
                <a:cs typeface="Times New Roman" panose="02020603050405020304" pitchFamily="18" charset="0"/>
              </a:rPr>
              <a:t>● Участники исследования последовательно выполняли когнитивные тесты различного уровня сложности.</a:t>
            </a:r>
            <a:endParaRPr lang="ru-RU" altLang="ru-RU" sz="2600">
              <a:solidFill>
                <a:srgbClr val="03B19C"/>
              </a:solidFill>
              <a:latin typeface="Times New Roman" panose="02020603050405020304" pitchFamily="18" charset="0"/>
              <a:cs typeface="Arial" panose="020B0604020202020204" pitchFamily="34" charset="0"/>
            </a:endParaRPr>
          </a:p>
          <a:p>
            <a:pPr eaLnBrk="1" hangingPunct="1">
              <a:spcBef>
                <a:spcPct val="0"/>
              </a:spcBef>
              <a:buClrTx/>
              <a:buSzTx/>
              <a:buFontTx/>
              <a:buNone/>
            </a:pPr>
            <a:r>
              <a:rPr lang="ru-RU" altLang="ru-RU" sz="2600">
                <a:solidFill>
                  <a:srgbClr val="03B19C"/>
                </a:solidFill>
                <a:latin typeface="Times New Roman" panose="02020603050405020304" pitchFamily="18" charset="0"/>
                <a:cs typeface="Times New Roman" panose="02020603050405020304" pitchFamily="18" charset="0"/>
              </a:rPr>
              <a:t>● В тот же день проводилась р</a:t>
            </a:r>
            <a:r>
              <a:rPr lang="ru-RU" altLang="ru-RU" sz="2600">
                <a:solidFill>
                  <a:srgbClr val="03B19C"/>
                </a:solidFill>
                <a:latin typeface="Times New Roman" panose="02020603050405020304" pitchFamily="18" charset="0"/>
                <a:cs typeface="Arial" panose="020B0604020202020204" pitchFamily="34" charset="0"/>
              </a:rPr>
              <a:t>егистрация параметров виброизображения в состоянии относительного покоя (сидя с открытыми глазами).</a:t>
            </a:r>
          </a:p>
          <a:p>
            <a:pPr eaLnBrk="1" hangingPunct="1">
              <a:spcBef>
                <a:spcPct val="0"/>
              </a:spcBef>
              <a:buClrTx/>
              <a:buSzTx/>
              <a:buFontTx/>
              <a:buNone/>
            </a:pPr>
            <a:r>
              <a:rPr lang="ru-RU" altLang="ru-RU" sz="2600">
                <a:solidFill>
                  <a:srgbClr val="03B19C"/>
                </a:solidFill>
                <a:latin typeface="Times New Roman" panose="02020603050405020304" pitchFamily="18" charset="0"/>
                <a:cs typeface="Times New Roman" panose="02020603050405020304" pitchFamily="18" charset="0"/>
              </a:rPr>
              <a:t>● Исследования проводились в утренние и дневные часы.</a:t>
            </a:r>
            <a:endParaRPr lang="ru-RU" altLang="ru-RU" sz="2600">
              <a:solidFill>
                <a:srgbClr val="03B19C"/>
              </a:solidFill>
              <a:latin typeface="Times New Roman" panose="02020603050405020304" pitchFamily="18" charset="0"/>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1042988" y="1773238"/>
            <a:ext cx="7058025" cy="54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90000" bIns="46800" anchor="b"/>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B2A9"/>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B2A9"/>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B2A9"/>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ru-RU" altLang="ru-RU" sz="2800" b="1">
                <a:solidFill>
                  <a:srgbClr val="03B19C"/>
                </a:solidFill>
                <a:latin typeface="Times New Roman" panose="02020603050405020304" pitchFamily="18" charset="0"/>
                <a:cs typeface="Times New Roman" panose="02020603050405020304" pitchFamily="18" charset="0"/>
              </a:rPr>
              <a:t>Когнитивные задачи и их направленность</a:t>
            </a:r>
            <a:r>
              <a:rPr lang="ru-RU" altLang="ru-RU" sz="2800" b="1">
                <a:solidFill>
                  <a:srgbClr val="02A082"/>
                </a:solidFill>
                <a:latin typeface="Times New Roman" panose="02020603050405020304" pitchFamily="18" charset="0"/>
                <a:cs typeface="Times New Roman" panose="02020603050405020304" pitchFamily="18" charset="0"/>
              </a:rPr>
              <a:t> </a:t>
            </a:r>
          </a:p>
        </p:txBody>
      </p:sp>
      <p:sp>
        <p:nvSpPr>
          <p:cNvPr id="25603" name="Text Box 2"/>
          <p:cNvSpPr txBox="1">
            <a:spLocks noChangeArrowheads="1"/>
          </p:cNvSpPr>
          <p:nvPr/>
        </p:nvSpPr>
        <p:spPr bwMode="auto">
          <a:xfrm>
            <a:off x="611188" y="2530475"/>
            <a:ext cx="7993062" cy="313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90000" bIns="468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B2A9"/>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B2A9"/>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B2A9"/>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9pPr>
          </a:lstStyle>
          <a:p>
            <a:pPr eaLnBrk="1" hangingPunct="1">
              <a:buClrTx/>
              <a:buFontTx/>
              <a:buNone/>
            </a:pPr>
            <a:r>
              <a:rPr lang="ru-RU" altLang="ru-RU" sz="2400">
                <a:solidFill>
                  <a:srgbClr val="03B19C"/>
                </a:solidFill>
                <a:latin typeface="Times New Roman" panose="02020603050405020304" pitchFamily="18" charset="0"/>
                <a:cs typeface="Times New Roman" panose="02020603050405020304" pitchFamily="18" charset="0"/>
              </a:rPr>
              <a:t>● Сенсомоторные пробы – свойства и актуальное функциональное состояние ЦНС. С усложнением задач возрастает значение центрального момента (переработка информации и принятие решений).</a:t>
            </a:r>
          </a:p>
          <a:p>
            <a:pPr eaLnBrk="1" hangingPunct="1">
              <a:buClrTx/>
              <a:buFontTx/>
              <a:buNone/>
            </a:pPr>
            <a:r>
              <a:rPr lang="ru-RU" altLang="ru-RU" sz="2400">
                <a:solidFill>
                  <a:srgbClr val="03B19C"/>
                </a:solidFill>
                <a:latin typeface="Times New Roman" panose="02020603050405020304" pitchFamily="18" charset="0"/>
                <a:cs typeface="Times New Roman" panose="02020603050405020304" pitchFamily="18" charset="0"/>
              </a:rPr>
              <a:t>● Тест Равена – оценка флюидного интеллекта.</a:t>
            </a:r>
            <a:endParaRPr lang="ru-RU" altLang="ru-RU" sz="2400">
              <a:solidFill>
                <a:srgbClr val="03B19C"/>
              </a:solidFill>
              <a:latin typeface="Times New Roman" panose="02020603050405020304" pitchFamily="18" charset="0"/>
              <a:cs typeface="Arial" panose="020B0604020202020204" pitchFamily="34" charset="0"/>
            </a:endParaRPr>
          </a:p>
          <a:p>
            <a:pPr eaLnBrk="1" hangingPunct="1">
              <a:spcBef>
                <a:spcPct val="0"/>
              </a:spcBef>
              <a:buClrTx/>
              <a:buSzTx/>
              <a:buFontTx/>
              <a:buNone/>
            </a:pPr>
            <a:r>
              <a:rPr lang="ru-RU" altLang="ru-RU" sz="2400">
                <a:solidFill>
                  <a:srgbClr val="03B19C"/>
                </a:solidFill>
                <a:latin typeface="Times New Roman" panose="02020603050405020304" pitchFamily="18" charset="0"/>
                <a:cs typeface="Times New Roman" panose="02020603050405020304" pitchFamily="18" charset="0"/>
              </a:rPr>
              <a:t>● Фактор В 16-ФЛО – оценка кристаллизованного интеллекта.</a:t>
            </a:r>
            <a:endParaRPr lang="ru-RU" altLang="ru-RU" sz="2400">
              <a:solidFill>
                <a:srgbClr val="03B19C"/>
              </a:solidFill>
              <a:latin typeface="Times New Roman" panose="02020603050405020304" pitchFamily="18" charset="0"/>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611188" y="1773238"/>
            <a:ext cx="7489825" cy="54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90000" bIns="46800" anchor="b"/>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B2A9"/>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B2A9"/>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B2A9"/>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ru-RU" altLang="ru-RU" sz="2400" b="1">
                <a:solidFill>
                  <a:srgbClr val="03B19C"/>
                </a:solidFill>
                <a:latin typeface="Times New Roman" panose="02020603050405020304" pitchFamily="18" charset="0"/>
                <a:cs typeface="Times New Roman" panose="02020603050405020304" pitchFamily="18" charset="0"/>
              </a:rPr>
              <a:t>Различия между флюидным и кристаллизованным видами интеллекта</a:t>
            </a:r>
          </a:p>
        </p:txBody>
      </p:sp>
      <p:sp>
        <p:nvSpPr>
          <p:cNvPr id="27651" name="Text Box 2"/>
          <p:cNvSpPr txBox="1">
            <a:spLocks noChangeArrowheads="1"/>
          </p:cNvSpPr>
          <p:nvPr/>
        </p:nvSpPr>
        <p:spPr bwMode="auto">
          <a:xfrm>
            <a:off x="611188" y="2530475"/>
            <a:ext cx="7993062" cy="356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90000" bIns="468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B2A9"/>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B2A9"/>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B2A9"/>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9pPr>
          </a:lstStyle>
          <a:p>
            <a:pPr eaLnBrk="1" hangingPunct="1">
              <a:buClrTx/>
              <a:buFontTx/>
              <a:buNone/>
            </a:pPr>
            <a:r>
              <a:rPr lang="ru-RU" altLang="ru-RU" sz="2800">
                <a:solidFill>
                  <a:srgbClr val="03B19C"/>
                </a:solidFill>
                <a:latin typeface="Times New Roman" panose="02020603050405020304" pitchFamily="18" charset="0"/>
                <a:cs typeface="Times New Roman" panose="02020603050405020304" pitchFamily="18" charset="0"/>
              </a:rPr>
              <a:t>● </a:t>
            </a:r>
            <a:r>
              <a:rPr lang="ru-RU" altLang="ru-RU" sz="2400">
                <a:solidFill>
                  <a:srgbClr val="03B19C"/>
                </a:solidFill>
                <a:latin typeface="Times New Roman" panose="02020603050405020304" pitchFamily="18" charset="0"/>
                <a:cs typeface="Times New Roman" panose="02020603050405020304" pitchFamily="18" charset="0"/>
              </a:rPr>
              <a:t>Флюидный интеллект определяет </a:t>
            </a:r>
            <a:r>
              <a:rPr lang="ru-RU" altLang="ru-RU" sz="2400">
                <a:solidFill>
                  <a:srgbClr val="03B19C"/>
                </a:solidFill>
                <a:latin typeface="Times New Roman" panose="02020603050405020304" pitchFamily="18" charset="0"/>
                <a:cs typeface="Arial" panose="020B0604020202020204" pitchFamily="34" charset="0"/>
              </a:rPr>
              <a:t>способность к логическому мышлению и успешность в решении новых и нестандартных задач, выходящих за пределы опыта.</a:t>
            </a:r>
            <a:endParaRPr lang="ru-RU" altLang="ru-RU" sz="2400">
              <a:solidFill>
                <a:srgbClr val="03B19C"/>
              </a:solidFill>
              <a:latin typeface="Times New Roman" panose="02020603050405020304" pitchFamily="18" charset="0"/>
              <a:cs typeface="Times New Roman" panose="02020603050405020304" pitchFamily="18" charset="0"/>
            </a:endParaRPr>
          </a:p>
          <a:p>
            <a:pPr eaLnBrk="1" hangingPunct="1">
              <a:buClrTx/>
              <a:buFontTx/>
              <a:buNone/>
            </a:pPr>
            <a:r>
              <a:rPr lang="ru-RU" altLang="ru-RU" sz="2400">
                <a:solidFill>
                  <a:srgbClr val="03B19C"/>
                </a:solidFill>
                <a:latin typeface="Times New Roman" panose="02020603050405020304" pitchFamily="18" charset="0"/>
                <a:cs typeface="Times New Roman" panose="02020603050405020304" pitchFamily="18" charset="0"/>
              </a:rPr>
              <a:t>● Кристаллизованный интеллект определяет </a:t>
            </a:r>
            <a:r>
              <a:rPr lang="ru-RU" altLang="ru-RU" sz="2400">
                <a:solidFill>
                  <a:srgbClr val="03B19C"/>
                </a:solidFill>
                <a:latin typeface="Times New Roman" panose="02020603050405020304" pitchFamily="18" charset="0"/>
                <a:cs typeface="Arial" panose="020B0604020202020204" pitchFamily="34" charset="0"/>
              </a:rPr>
              <a:t>объем знаний и опыта человека и способность применять их на практике.</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1258888" y="1773238"/>
            <a:ext cx="7056437"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90000" bIns="46800" anchor="b"/>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B2A9"/>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B2A9"/>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B2A9"/>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ru-RU" altLang="ru-RU" sz="2800" b="1">
                <a:solidFill>
                  <a:srgbClr val="03B19C"/>
                </a:solidFill>
                <a:latin typeface="Times New Roman" panose="02020603050405020304" pitchFamily="18" charset="0"/>
                <a:cs typeface="Times New Roman" panose="02020603050405020304" pitchFamily="18" charset="0"/>
              </a:rPr>
              <a:t>Формирование групп</a:t>
            </a:r>
          </a:p>
        </p:txBody>
      </p:sp>
      <p:sp>
        <p:nvSpPr>
          <p:cNvPr id="29699" name="Text Box 2"/>
          <p:cNvSpPr txBox="1">
            <a:spLocks noChangeArrowheads="1"/>
          </p:cNvSpPr>
          <p:nvPr/>
        </p:nvSpPr>
        <p:spPr bwMode="auto">
          <a:xfrm>
            <a:off x="665163" y="2519363"/>
            <a:ext cx="7902575" cy="371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90000" bIns="46800"/>
          <a:lstStyle>
            <a:lvl1pPr marL="457200" indent="-457200">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B2A9"/>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B2A9"/>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B2A9"/>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B2A9"/>
                </a:solidFill>
                <a:latin typeface="Calibri" panose="020F0502020204030204" pitchFamily="34" charset="0"/>
                <a:ea typeface="Microsoft YaHei" panose="020B0503020204020204" pitchFamily="34" charset="-122"/>
              </a:defRPr>
            </a:lvl9pPr>
          </a:lstStyle>
          <a:p>
            <a:pPr eaLnBrk="1" hangingPunct="1">
              <a:buClrTx/>
              <a:buFont typeface="Wingdings" panose="05000000000000000000" pitchFamily="2" charset="2"/>
              <a:buChar char="q"/>
            </a:pPr>
            <a:r>
              <a:rPr lang="ru-RU" altLang="ru-RU" sz="2400">
                <a:solidFill>
                  <a:srgbClr val="03B19C"/>
                </a:solidFill>
                <a:latin typeface="Times New Roman" panose="02020603050405020304" pitchFamily="18" charset="0"/>
                <a:cs typeface="Times New Roman" panose="02020603050405020304" pitchFamily="18" charset="0"/>
              </a:rPr>
              <a:t>По результатам выполнения каждой из 4 методик были сформированы по две группы, наиболее и наименее успешно выполнившие предложенные задания. </a:t>
            </a:r>
          </a:p>
          <a:p>
            <a:pPr eaLnBrk="1" hangingPunct="1">
              <a:buClrTx/>
              <a:buFont typeface="Wingdings" panose="05000000000000000000" pitchFamily="2" charset="2"/>
              <a:buChar char="q"/>
            </a:pPr>
            <a:r>
              <a:rPr lang="ru-RU" altLang="ru-RU" sz="2400">
                <a:solidFill>
                  <a:srgbClr val="03B19C"/>
                </a:solidFill>
                <a:latin typeface="Times New Roman" panose="02020603050405020304" pitchFamily="18" charset="0"/>
                <a:cs typeface="Times New Roman" panose="02020603050405020304" pitchFamily="18" charset="0"/>
              </a:rPr>
              <a:t>В результате из общего числа участников исследования было выделено 8 (4 пары) групп, и каждая пара представляла собой группы испытуемых, полярных по успешности выполнения одной из 4 когнитивных задач.</a:t>
            </a:r>
            <a:endParaRPr lang="ru-RU" altLang="ru-RU" sz="2400">
              <a:solidFill>
                <a:srgbClr val="03B19C"/>
              </a:solidFill>
              <a:latin typeface="Times New Roman" panose="02020603050405020304" pitchFamily="18" charset="0"/>
              <a:cs typeface="Arial" panose="020B0604020202020204" pitchFamily="34" charset="0"/>
            </a:endParaRPr>
          </a:p>
        </p:txBody>
      </p:sp>
      <p:sp>
        <p:nvSpPr>
          <p:cNvPr id="29700" name="Стрелка: вниз 3"/>
          <p:cNvSpPr>
            <a:spLocks noChangeArrowheads="1"/>
          </p:cNvSpPr>
          <p:nvPr/>
        </p:nvSpPr>
        <p:spPr bwMode="auto">
          <a:xfrm>
            <a:off x="8783638" y="5461000"/>
            <a:ext cx="360362" cy="488950"/>
          </a:xfrm>
          <a:prstGeom prst="downArrow">
            <a:avLst>
              <a:gd name="adj1" fmla="val 50000"/>
              <a:gd name="adj2" fmla="val 49901"/>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Clr>
                <a:srgbClr val="000000"/>
              </a:buClr>
              <a:buSzPct val="100000"/>
              <a:buFont typeface="Times New Roman" panose="02020603050405020304" pitchFamily="18" charset="0"/>
              <a:buNone/>
            </a:pPr>
            <a:endParaRPr lang="ru-RU" altLang="en-US">
              <a:solidFill>
                <a:srgbClr val="03B19C"/>
              </a:solidFill>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5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alibri"/>
        <a:ea typeface="Microsoft YaHei"/>
        <a:cs typeface=""/>
      </a:majorFont>
      <a:minorFont>
        <a:latin typeface="Calibri"/>
        <a:ea typeface="Microsoft YaHei"/>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cs typeface="Arial"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_NEW2">
  <a:themeElements>
    <a:clrScheme name="Burnazyan 2">
      <a:dk1>
        <a:srgbClr val="00B2A9"/>
      </a:dk1>
      <a:lt1>
        <a:srgbClr val="FFFFFF"/>
      </a:lt1>
      <a:dk2>
        <a:srgbClr val="00B2A9"/>
      </a:dk2>
      <a:lt2>
        <a:srgbClr val="FEFFFF"/>
      </a:lt2>
      <a:accent1>
        <a:srgbClr val="EA7600"/>
      </a:accent1>
      <a:accent2>
        <a:srgbClr val="830065"/>
      </a:accent2>
      <a:accent3>
        <a:srgbClr val="003087"/>
      </a:accent3>
      <a:accent4>
        <a:srgbClr val="212121"/>
      </a:accent4>
      <a:accent5>
        <a:srgbClr val="424242"/>
      </a:accent5>
      <a:accent6>
        <a:srgbClr val="797979"/>
      </a:accent6>
      <a:hlink>
        <a:srgbClr val="00B2A9"/>
      </a:hlink>
      <a:folHlink>
        <a:srgbClr val="007F7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normAutofit/>
      </a:bodyPr>
      <a:lstStyle>
        <a:defPPr>
          <a:defRPr sz="4000" b="0" cap="all" baseline="0" dirty="0" smtClean="0">
            <a:solidFill>
              <a:srgbClr val="FF0000"/>
            </a:solidFill>
          </a:defRPr>
        </a:defPPr>
      </a:lstStyle>
    </a:txDef>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12667</TotalTime>
  <Words>982</Words>
  <Application>Microsoft Office PowerPoint</Application>
  <PresentationFormat>On-screen Show (4:3)</PresentationFormat>
  <Paragraphs>196</Paragraphs>
  <Slides>21</Slides>
  <Notes>21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Calibri</vt:lpstr>
      <vt:lpstr>Microsoft YaHei</vt:lpstr>
      <vt:lpstr>Arial</vt:lpstr>
      <vt:lpstr>Times New Roman</vt:lpstr>
      <vt:lpstr>Circe</vt:lpstr>
      <vt:lpstr>Segoe UI</vt:lpstr>
      <vt:lpstr>Arial Unicode MS</vt:lpstr>
      <vt:lpstr>Wingdings</vt:lpstr>
      <vt:lpstr>Symbol</vt:lpstr>
      <vt:lpstr>5_Тема Office</vt:lpstr>
      <vt:lpstr>Presentation_NEW2</vt:lpstr>
      <vt:lpstr>3-я Международная научно-техническая конференция «Современная психофизиология. Технология виброизображения (Vibraimage)»  г. Санкт-Петербург,  25-26 июня 2020 г.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apple</dc:creator>
  <cp:lastModifiedBy>vm</cp:lastModifiedBy>
  <cp:revision>223</cp:revision>
  <cp:lastPrinted>1601-01-01T00:00:00Z</cp:lastPrinted>
  <dcterms:created xsi:type="dcterms:W3CDTF">2014-09-23T06:50:04Z</dcterms:created>
  <dcterms:modified xsi:type="dcterms:W3CDTF">2020-07-02T07:54:55Z</dcterms:modified>
</cp:coreProperties>
</file>