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935" r:id="rId2"/>
  </p:sldMasterIdLst>
  <p:notesMasterIdLst>
    <p:notesMasterId r:id="rId22"/>
  </p:notesMasterIdLst>
  <p:handoutMasterIdLst>
    <p:handoutMasterId r:id="rId23"/>
  </p:handoutMasterIdLst>
  <p:sldIdLst>
    <p:sldId id="354" r:id="rId3"/>
    <p:sldId id="382" r:id="rId4"/>
    <p:sldId id="359" r:id="rId5"/>
    <p:sldId id="392" r:id="rId6"/>
    <p:sldId id="393" r:id="rId7"/>
    <p:sldId id="394" r:id="rId8"/>
    <p:sldId id="427" r:id="rId9"/>
    <p:sldId id="384" r:id="rId10"/>
    <p:sldId id="395" r:id="rId11"/>
    <p:sldId id="412" r:id="rId12"/>
    <p:sldId id="413" r:id="rId13"/>
    <p:sldId id="414" r:id="rId14"/>
    <p:sldId id="397" r:id="rId15"/>
    <p:sldId id="437" r:id="rId16"/>
    <p:sldId id="438" r:id="rId17"/>
    <p:sldId id="415" r:id="rId18"/>
    <p:sldId id="408" r:id="rId19"/>
    <p:sldId id="432" r:id="rId20"/>
    <p:sldId id="439" r:id="rId21"/>
  </p:sldIdLst>
  <p:sldSz cx="9144000" cy="6858000" type="screen4x3"/>
  <p:notesSz cx="9928225" cy="6797675"/>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1">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1413"/>
    <a:srgbClr val="76B800"/>
    <a:srgbClr val="040100"/>
    <a:srgbClr val="1F8FA0"/>
    <a:srgbClr val="FEB00C"/>
    <a:srgbClr val="A44B8E"/>
    <a:srgbClr val="DC5F02"/>
    <a:srgbClr val="DC54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2" autoAdjust="0"/>
    <p:restoredTop sz="92696" autoAdjust="0"/>
  </p:normalViewPr>
  <p:slideViewPr>
    <p:cSldViewPr snapToGrid="0" snapToObjects="1">
      <p:cViewPr varScale="1">
        <p:scale>
          <a:sx n="82" d="100"/>
          <a:sy n="82" d="100"/>
        </p:scale>
        <p:origin x="1258"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8" d="100"/>
          <a:sy n="88" d="100"/>
        </p:scale>
        <p:origin x="-408" y="-96"/>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713" cy="339725"/>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5622925" y="0"/>
            <a:ext cx="4303713" cy="339725"/>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04063A6-6F81-4594-950D-1EC947D17C59}" type="datetimeFigureOut">
              <a:rPr lang="en-US"/>
              <a:pPr>
                <a:defRPr/>
              </a:pPr>
              <a:t>6/29/2021</a:t>
            </a:fld>
            <a:endParaRPr lang="en-US"/>
          </a:p>
        </p:txBody>
      </p:sp>
      <p:sp>
        <p:nvSpPr>
          <p:cNvPr id="4" name="Footer Placeholder 3"/>
          <p:cNvSpPr>
            <a:spLocks noGrp="1"/>
          </p:cNvSpPr>
          <p:nvPr>
            <p:ph type="ftr" sz="quarter" idx="2"/>
          </p:nvPr>
        </p:nvSpPr>
        <p:spPr>
          <a:xfrm>
            <a:off x="0" y="6456363"/>
            <a:ext cx="4303713" cy="3397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5622925" y="6456363"/>
            <a:ext cx="4303713" cy="3397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235F3DEF-4BA9-408D-9F2F-DEAAA6DDC559}" type="slidenum">
              <a:rPr lang="en-US" altLang="ru-RU"/>
              <a:pPr/>
              <a:t>‹#›</a:t>
            </a:fld>
            <a:endParaRPr lang="en-US" alt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713" cy="339725"/>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5622925" y="0"/>
            <a:ext cx="4303713" cy="339725"/>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09BA98A-D6B6-4855-949D-570BE9766CAA}" type="datetimeFigureOut">
              <a:rPr lang="en-US"/>
              <a:pPr>
                <a:defRPr/>
              </a:pPr>
              <a:t>6/29/2021</a:t>
            </a:fld>
            <a:endParaRPr lang="en-US"/>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92188" y="3228975"/>
            <a:ext cx="7943850" cy="3059113"/>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6456363"/>
            <a:ext cx="4303713" cy="3397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5622925" y="6456363"/>
            <a:ext cx="4303713" cy="3397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C750BD6B-7F3E-4D48-BB97-7A374C6D7C87}" type="slidenum">
              <a:rPr lang="en-US" altLang="ru-RU"/>
              <a:pPr/>
              <a:t>‹#›</a:t>
            </a:fld>
            <a:endParaRPr lang="en-US" altLang="ru-RU"/>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263525" algn="l" defTabSz="457200" rtl="0" eaLnBrk="0" fontAlgn="base" hangingPunct="0">
      <a:spcBef>
        <a:spcPct val="30000"/>
      </a:spcBef>
      <a:spcAft>
        <a:spcPct val="0"/>
      </a:spcAft>
      <a:defRPr sz="1200" kern="1200">
        <a:solidFill>
          <a:schemeClr val="tx1"/>
        </a:solidFill>
        <a:latin typeface="+mn-lt"/>
        <a:ea typeface="+mn-ea"/>
        <a:cs typeface="+mn-cs"/>
      </a:defRPr>
    </a:lvl2pPr>
    <a:lvl3pPr marL="539750" algn="l" defTabSz="457200" rtl="0" eaLnBrk="0" fontAlgn="base" hangingPunct="0">
      <a:spcBef>
        <a:spcPct val="30000"/>
      </a:spcBef>
      <a:spcAft>
        <a:spcPct val="0"/>
      </a:spcAft>
      <a:defRPr sz="1200" kern="1200">
        <a:solidFill>
          <a:schemeClr val="tx1"/>
        </a:solidFill>
        <a:latin typeface="+mn-lt"/>
        <a:ea typeface="+mn-ea"/>
        <a:cs typeface="+mn-cs"/>
      </a:defRPr>
    </a:lvl3pPr>
    <a:lvl4pPr marL="803275" algn="l" defTabSz="457200" rtl="0" eaLnBrk="0" fontAlgn="base" hangingPunct="0">
      <a:spcBef>
        <a:spcPct val="30000"/>
      </a:spcBef>
      <a:spcAft>
        <a:spcPct val="0"/>
      </a:spcAft>
      <a:defRPr sz="1200" kern="1200">
        <a:solidFill>
          <a:schemeClr val="tx1"/>
        </a:solidFill>
        <a:latin typeface="+mn-lt"/>
        <a:ea typeface="+mn-ea"/>
        <a:cs typeface="+mn-cs"/>
      </a:defRPr>
    </a:lvl4pPr>
    <a:lvl5pPr marL="1077913"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Общий титул">
    <p:spTree>
      <p:nvGrpSpPr>
        <p:cNvPr id="1" name=""/>
        <p:cNvGrpSpPr/>
        <p:nvPr/>
      </p:nvGrpSpPr>
      <p:grpSpPr>
        <a:xfrm>
          <a:off x="0" y="0"/>
          <a:ext cx="0" cy="0"/>
          <a:chOff x="0" y="0"/>
          <a:chExt cx="0" cy="0"/>
        </a:xfrm>
      </p:grpSpPr>
      <p:sp>
        <p:nvSpPr>
          <p:cNvPr id="3" name="Rectangle 6"/>
          <p:cNvSpPr/>
          <p:nvPr userDrawn="1"/>
        </p:nvSpPr>
        <p:spPr>
          <a:xfrm>
            <a:off x="0" y="0"/>
            <a:ext cx="8816975"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2163" y="655638"/>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00625" y="655638"/>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31138" y="655638"/>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p:nvPr userDrawn="1"/>
        </p:nvSpPr>
        <p:spPr>
          <a:xfrm>
            <a:off x="8816975" y="0"/>
            <a:ext cx="327025" cy="2281238"/>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8"/>
          <p:cNvSpPr/>
          <p:nvPr userDrawn="1"/>
        </p:nvSpPr>
        <p:spPr>
          <a:xfrm>
            <a:off x="8816975" y="2281238"/>
            <a:ext cx="327025" cy="228123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9"/>
          <p:cNvSpPr/>
          <p:nvPr userDrawn="1"/>
        </p:nvSpPr>
        <p:spPr>
          <a:xfrm>
            <a:off x="8816975" y="4562475"/>
            <a:ext cx="327025" cy="2295525"/>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 name="Picture 1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523038" y="3143250"/>
            <a:ext cx="16002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userDrawn="1"/>
        </p:nvSpPr>
        <p:spPr>
          <a:xfrm>
            <a:off x="446088" y="6035675"/>
            <a:ext cx="5492750" cy="363538"/>
          </a:xfrm>
          <a:prstGeom prst="rect">
            <a:avLst/>
          </a:prstGeom>
        </p:spPr>
        <p:txBody>
          <a:bodyPr/>
          <a:lstStyle>
            <a:lvl1pPr algn="l" defTabSz="457189" rtl="0" eaLnBrk="1" latinLnBrk="0" hangingPunct="1">
              <a:lnSpc>
                <a:spcPct val="100000"/>
              </a:lnSpc>
              <a:spcBef>
                <a:spcPct val="0"/>
              </a:spcBef>
              <a:buNone/>
              <a:defRPr sz="4400" b="1" i="0" kern="1200" baseline="0">
                <a:solidFill>
                  <a:schemeClr val="bg1"/>
                </a:solidFill>
                <a:latin typeface="Circe" charset="0"/>
                <a:ea typeface="Circe" charset="0"/>
                <a:cs typeface="Circe" charset="0"/>
              </a:defRPr>
            </a:lvl1pPr>
          </a:lstStyle>
          <a:p>
            <a:pPr fontAlgn="auto">
              <a:spcAft>
                <a:spcPts val="0"/>
              </a:spcAft>
              <a:defRPr/>
            </a:pPr>
            <a:r>
              <a:rPr lang="en-US" sz="1800" b="0" dirty="0">
                <a:latin typeface="Arial" charset="0"/>
                <a:ea typeface="Arial" charset="0"/>
                <a:cs typeface="Arial" charset="0"/>
              </a:rPr>
              <a:t>2016</a:t>
            </a:r>
          </a:p>
        </p:txBody>
      </p:sp>
      <p:sp>
        <p:nvSpPr>
          <p:cNvPr id="13" name="Title 1"/>
          <p:cNvSpPr>
            <a:spLocks noGrp="1"/>
          </p:cNvSpPr>
          <p:nvPr>
            <p:ph type="title"/>
          </p:nvPr>
        </p:nvSpPr>
        <p:spPr>
          <a:xfrm>
            <a:off x="445770" y="2983833"/>
            <a:ext cx="4597868" cy="2723948"/>
          </a:xfrm>
          <a:prstGeom prst="rect">
            <a:avLst/>
          </a:prstGeom>
        </p:spPr>
        <p:txBody>
          <a:bodyPr/>
          <a:lstStyle>
            <a:lvl1pPr algn="l">
              <a:lnSpc>
                <a:spcPts val="3900"/>
              </a:lnSpc>
              <a:defRPr sz="3200" b="1" i="0" baseline="0">
                <a:solidFill>
                  <a:schemeClr val="bg1"/>
                </a:solidFill>
                <a:latin typeface="Arial" charset="0"/>
                <a:ea typeface="Arial" charset="0"/>
                <a:cs typeface="Arial" charset="0"/>
              </a:defRPr>
            </a:lvl1pPr>
          </a:lstStyle>
          <a:p>
            <a:r>
              <a:rPr lang="ru-RU" dirty="0"/>
              <a:t>Образец заголовка</a:t>
            </a:r>
            <a:endParaRPr lang="en-US" dirty="0"/>
          </a:p>
        </p:txBody>
      </p:sp>
    </p:spTree>
    <p:extLst>
      <p:ext uri="{BB962C8B-B14F-4D97-AF65-F5344CB8AC3E}">
        <p14:creationId xmlns:p14="http://schemas.microsoft.com/office/powerpoint/2010/main" val="772181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defRPr/>
                </a:pPr>
                <a:endParaRPr lang="ru-RU" altLang="ru-RU" sz="2000">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defRPr/>
                </a:pPr>
                <a:endParaRPr lang="ru-RU" altLang="ru-RU" sz="2000">
                  <a:solidFill>
                    <a:srgbClr val="000000"/>
                  </a:solidFill>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defRPr/>
                </a:pPr>
                <a:endParaRPr lang="ru-RU" altLang="ru-RU" sz="2000">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defRPr/>
                </a:pPr>
                <a:endParaRPr lang="ru-RU" altLang="ru-RU" sz="2000">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defRPr/>
              </a:pPr>
              <a:endParaRPr lang="ru-RU" altLang="ru-RU" sz="2000">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defRPr/>
              </a:pPr>
              <a:endParaRPr lang="ru-RU" altLang="ru-RU" sz="2000">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defRPr/>
              </a:pPr>
              <a:endParaRPr lang="ru-RU" altLang="ru-RU" sz="2000">
                <a:solidFill>
                  <a:srgbClr val="000000"/>
                </a:solidFill>
              </a:endParaRPr>
            </a:p>
          </p:txBody>
        </p:sp>
      </p:grpSp>
      <p:sp>
        <p:nvSpPr>
          <p:cNvPr id="131084" name="Rectangle 12"/>
          <p:cNvSpPr>
            <a:spLocks noGrp="1" noChangeArrowheads="1"/>
          </p:cNvSpPr>
          <p:nvPr>
            <p:ph type="ctrTitle"/>
          </p:nvPr>
        </p:nvSpPr>
        <p:spPr>
          <a:xfrm>
            <a:off x="990600" y="1676400"/>
            <a:ext cx="7772400" cy="1462088"/>
          </a:xfrm>
        </p:spPr>
        <p:txBody>
          <a:bodyPr/>
          <a:lstStyle>
            <a:lvl1pPr>
              <a:defRPr/>
            </a:lvl1pPr>
          </a:lstStyle>
          <a:p>
            <a:r>
              <a:rPr lang="ru-RU"/>
              <a:t>Образец заголовка</a:t>
            </a:r>
          </a:p>
        </p:txBody>
      </p:sp>
      <p:sp>
        <p:nvSpPr>
          <p:cNvPr id="13108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14" name="Rectangle 14"/>
          <p:cNvSpPr>
            <a:spLocks noGrp="1" noChangeArrowheads="1"/>
          </p:cNvSpPr>
          <p:nvPr>
            <p:ph type="dt" sz="half" idx="10"/>
          </p:nvPr>
        </p:nvSpPr>
        <p:spPr>
          <a:xfrm>
            <a:off x="990600" y="6248400"/>
            <a:ext cx="1905000" cy="457200"/>
          </a:xfrm>
        </p:spPr>
        <p:txBody>
          <a:bodyPr/>
          <a:lstStyle>
            <a:lvl1pPr defTabSz="457200">
              <a:defRPr>
                <a:solidFill>
                  <a:srgbClr val="1C1C1C"/>
                </a:solidFill>
                <a:cs typeface="Arial" pitchFamily="34" charset="0"/>
              </a:defRPr>
            </a:lvl1pPr>
          </a:lstStyle>
          <a:p>
            <a:pPr>
              <a:defRPr/>
            </a:pPr>
            <a:endParaRPr lang="ru-RU"/>
          </a:p>
        </p:txBody>
      </p:sp>
      <p:sp>
        <p:nvSpPr>
          <p:cNvPr id="15" name="Rectangle 15"/>
          <p:cNvSpPr>
            <a:spLocks noGrp="1" noChangeArrowheads="1"/>
          </p:cNvSpPr>
          <p:nvPr>
            <p:ph type="ftr" sz="quarter" idx="11"/>
          </p:nvPr>
        </p:nvSpPr>
        <p:spPr>
          <a:xfrm>
            <a:off x="3429000" y="6248400"/>
            <a:ext cx="2895600" cy="457200"/>
          </a:xfrm>
        </p:spPr>
        <p:txBody>
          <a:bodyPr/>
          <a:lstStyle>
            <a:lvl1pPr defTabSz="457200">
              <a:defRPr>
                <a:solidFill>
                  <a:srgbClr val="1C1C1C"/>
                </a:solidFill>
                <a:cs typeface="Arial" pitchFamily="34" charset="0"/>
              </a:defRPr>
            </a:lvl1pPr>
          </a:lstStyle>
          <a:p>
            <a:pPr>
              <a:defRPr/>
            </a:pPr>
            <a:endParaRPr lang="ru-RU"/>
          </a:p>
        </p:txBody>
      </p:sp>
      <p:sp>
        <p:nvSpPr>
          <p:cNvPr id="16" name="Rectangle 16"/>
          <p:cNvSpPr>
            <a:spLocks noGrp="1" noChangeArrowheads="1"/>
          </p:cNvSpPr>
          <p:nvPr>
            <p:ph type="sldNum" sz="quarter" idx="12"/>
          </p:nvPr>
        </p:nvSpPr>
        <p:spPr>
          <a:xfrm>
            <a:off x="6858000" y="6248400"/>
            <a:ext cx="1905000" cy="457200"/>
          </a:xfrm>
        </p:spPr>
        <p:txBody>
          <a:bodyPr/>
          <a:lstStyle>
            <a:lvl1pPr defTabSz="457200">
              <a:defRPr>
                <a:solidFill>
                  <a:srgbClr val="1C1C1C"/>
                </a:solidFill>
              </a:defRPr>
            </a:lvl1pPr>
          </a:lstStyle>
          <a:p>
            <a:fld id="{922EC2C5-0625-483A-9658-141051EDD0D7}" type="slidenum">
              <a:rPr lang="ru-RU" altLang="ru-RU"/>
              <a:pPr/>
              <a:t>‹#›</a:t>
            </a:fld>
            <a:endParaRPr lang="ru-RU" altLang="ru-RU"/>
          </a:p>
        </p:txBody>
      </p:sp>
    </p:spTree>
    <p:extLst>
      <p:ext uri="{BB962C8B-B14F-4D97-AF65-F5344CB8AC3E}">
        <p14:creationId xmlns:p14="http://schemas.microsoft.com/office/powerpoint/2010/main" val="3923374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1"/>
          <p:cNvSpPr>
            <a:spLocks noGrp="1" noChangeArrowheads="1"/>
          </p:cNvSpPr>
          <p:nvPr>
            <p:ph type="dt" sz="half" idx="10"/>
          </p:nvPr>
        </p:nvSpPr>
        <p:spPr/>
        <p:txBody>
          <a:bodyPr/>
          <a:lstStyle>
            <a:lvl1pPr defTabSz="457200">
              <a:defRPr>
                <a:cs typeface="Arial" pitchFamily="34" charset="0"/>
              </a:defRPr>
            </a:lvl1pPr>
          </a:lstStyle>
          <a:p>
            <a:pPr>
              <a:defRPr/>
            </a:pPr>
            <a:endParaRPr lang="ru-RU"/>
          </a:p>
        </p:txBody>
      </p:sp>
      <p:sp>
        <p:nvSpPr>
          <p:cNvPr id="5" name="Rectangle 12"/>
          <p:cNvSpPr>
            <a:spLocks noGrp="1" noChangeArrowheads="1"/>
          </p:cNvSpPr>
          <p:nvPr>
            <p:ph type="ftr" sz="quarter" idx="11"/>
          </p:nvPr>
        </p:nvSpPr>
        <p:spPr/>
        <p:txBody>
          <a:bodyPr/>
          <a:lstStyle>
            <a:lvl1pPr defTabSz="457200">
              <a:defRPr>
                <a:cs typeface="Arial" pitchFamily="34" charset="0"/>
              </a:defRPr>
            </a:lvl1pPr>
          </a:lstStyle>
          <a:p>
            <a:pPr>
              <a:defRPr/>
            </a:pPr>
            <a:endParaRPr lang="ru-RU"/>
          </a:p>
        </p:txBody>
      </p:sp>
      <p:sp>
        <p:nvSpPr>
          <p:cNvPr id="6" name="Rectangle 13"/>
          <p:cNvSpPr>
            <a:spLocks noGrp="1" noChangeArrowheads="1"/>
          </p:cNvSpPr>
          <p:nvPr>
            <p:ph type="sldNum" sz="quarter" idx="12"/>
          </p:nvPr>
        </p:nvSpPr>
        <p:spPr/>
        <p:txBody>
          <a:bodyPr/>
          <a:lstStyle>
            <a:lvl1pPr defTabSz="457200">
              <a:defRPr/>
            </a:lvl1pPr>
          </a:lstStyle>
          <a:p>
            <a:fld id="{AF89CBD8-A8C0-4D91-A789-87E693E22510}" type="slidenum">
              <a:rPr lang="ru-RU" altLang="ru-RU"/>
              <a:pPr/>
              <a:t>‹#›</a:t>
            </a:fld>
            <a:endParaRPr lang="ru-RU" altLang="ru-RU"/>
          </a:p>
        </p:txBody>
      </p:sp>
    </p:spTree>
    <p:extLst>
      <p:ext uri="{BB962C8B-B14F-4D97-AF65-F5344CB8AC3E}">
        <p14:creationId xmlns:p14="http://schemas.microsoft.com/office/powerpoint/2010/main" val="156727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11"/>
          <p:cNvSpPr>
            <a:spLocks noGrp="1" noChangeArrowheads="1"/>
          </p:cNvSpPr>
          <p:nvPr>
            <p:ph type="dt" sz="half" idx="10"/>
          </p:nvPr>
        </p:nvSpPr>
        <p:spPr/>
        <p:txBody>
          <a:bodyPr/>
          <a:lstStyle>
            <a:lvl1pPr defTabSz="457200">
              <a:defRPr>
                <a:cs typeface="Arial" pitchFamily="34" charset="0"/>
              </a:defRPr>
            </a:lvl1pPr>
          </a:lstStyle>
          <a:p>
            <a:pPr>
              <a:defRPr/>
            </a:pPr>
            <a:endParaRPr lang="ru-RU"/>
          </a:p>
        </p:txBody>
      </p:sp>
      <p:sp>
        <p:nvSpPr>
          <p:cNvPr id="5" name="Rectangle 12"/>
          <p:cNvSpPr>
            <a:spLocks noGrp="1" noChangeArrowheads="1"/>
          </p:cNvSpPr>
          <p:nvPr>
            <p:ph type="ftr" sz="quarter" idx="11"/>
          </p:nvPr>
        </p:nvSpPr>
        <p:spPr/>
        <p:txBody>
          <a:bodyPr/>
          <a:lstStyle>
            <a:lvl1pPr defTabSz="457200">
              <a:defRPr>
                <a:cs typeface="Arial" pitchFamily="34" charset="0"/>
              </a:defRPr>
            </a:lvl1pPr>
          </a:lstStyle>
          <a:p>
            <a:pPr>
              <a:defRPr/>
            </a:pPr>
            <a:endParaRPr lang="ru-RU"/>
          </a:p>
        </p:txBody>
      </p:sp>
      <p:sp>
        <p:nvSpPr>
          <p:cNvPr id="6" name="Rectangle 13"/>
          <p:cNvSpPr>
            <a:spLocks noGrp="1" noChangeArrowheads="1"/>
          </p:cNvSpPr>
          <p:nvPr>
            <p:ph type="sldNum" sz="quarter" idx="12"/>
          </p:nvPr>
        </p:nvSpPr>
        <p:spPr/>
        <p:txBody>
          <a:bodyPr/>
          <a:lstStyle>
            <a:lvl1pPr defTabSz="457200">
              <a:defRPr/>
            </a:lvl1pPr>
          </a:lstStyle>
          <a:p>
            <a:fld id="{9D6EEFD9-975C-4B25-BEBC-97E29E16457E}" type="slidenum">
              <a:rPr lang="ru-RU" altLang="ru-RU"/>
              <a:pPr/>
              <a:t>‹#›</a:t>
            </a:fld>
            <a:endParaRPr lang="ru-RU" altLang="ru-RU"/>
          </a:p>
        </p:txBody>
      </p:sp>
    </p:spTree>
    <p:extLst>
      <p:ext uri="{BB962C8B-B14F-4D97-AF65-F5344CB8AC3E}">
        <p14:creationId xmlns:p14="http://schemas.microsoft.com/office/powerpoint/2010/main" val="2095311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11"/>
          <p:cNvSpPr>
            <a:spLocks noGrp="1" noChangeArrowheads="1"/>
          </p:cNvSpPr>
          <p:nvPr>
            <p:ph type="dt" sz="half" idx="10"/>
          </p:nvPr>
        </p:nvSpPr>
        <p:spPr/>
        <p:txBody>
          <a:bodyPr/>
          <a:lstStyle>
            <a:lvl1pPr defTabSz="457200">
              <a:defRPr>
                <a:cs typeface="Arial" pitchFamily="34" charset="0"/>
              </a:defRPr>
            </a:lvl1pPr>
          </a:lstStyle>
          <a:p>
            <a:pPr>
              <a:defRPr/>
            </a:pPr>
            <a:endParaRPr lang="ru-RU"/>
          </a:p>
        </p:txBody>
      </p:sp>
      <p:sp>
        <p:nvSpPr>
          <p:cNvPr id="6" name="Rectangle 12"/>
          <p:cNvSpPr>
            <a:spLocks noGrp="1" noChangeArrowheads="1"/>
          </p:cNvSpPr>
          <p:nvPr>
            <p:ph type="ftr" sz="quarter" idx="11"/>
          </p:nvPr>
        </p:nvSpPr>
        <p:spPr/>
        <p:txBody>
          <a:bodyPr/>
          <a:lstStyle>
            <a:lvl1pPr defTabSz="457200">
              <a:defRPr>
                <a:cs typeface="Arial" pitchFamily="34" charset="0"/>
              </a:defRPr>
            </a:lvl1pPr>
          </a:lstStyle>
          <a:p>
            <a:pPr>
              <a:defRPr/>
            </a:pPr>
            <a:endParaRPr lang="ru-RU"/>
          </a:p>
        </p:txBody>
      </p:sp>
      <p:sp>
        <p:nvSpPr>
          <p:cNvPr id="7" name="Rectangle 13"/>
          <p:cNvSpPr>
            <a:spLocks noGrp="1" noChangeArrowheads="1"/>
          </p:cNvSpPr>
          <p:nvPr>
            <p:ph type="sldNum" sz="quarter" idx="12"/>
          </p:nvPr>
        </p:nvSpPr>
        <p:spPr/>
        <p:txBody>
          <a:bodyPr/>
          <a:lstStyle>
            <a:lvl1pPr defTabSz="457200">
              <a:defRPr/>
            </a:lvl1pPr>
          </a:lstStyle>
          <a:p>
            <a:fld id="{EF3BFC42-53C5-401D-8A9A-9C30B68E8050}" type="slidenum">
              <a:rPr lang="ru-RU" altLang="ru-RU"/>
              <a:pPr/>
              <a:t>‹#›</a:t>
            </a:fld>
            <a:endParaRPr lang="ru-RU" altLang="ru-RU"/>
          </a:p>
        </p:txBody>
      </p:sp>
    </p:spTree>
    <p:extLst>
      <p:ext uri="{BB962C8B-B14F-4D97-AF65-F5344CB8AC3E}">
        <p14:creationId xmlns:p14="http://schemas.microsoft.com/office/powerpoint/2010/main" val="3866169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11"/>
          <p:cNvSpPr>
            <a:spLocks noGrp="1" noChangeArrowheads="1"/>
          </p:cNvSpPr>
          <p:nvPr>
            <p:ph type="dt" sz="half" idx="10"/>
          </p:nvPr>
        </p:nvSpPr>
        <p:spPr/>
        <p:txBody>
          <a:bodyPr/>
          <a:lstStyle>
            <a:lvl1pPr defTabSz="457200">
              <a:defRPr>
                <a:cs typeface="Arial" pitchFamily="34" charset="0"/>
              </a:defRPr>
            </a:lvl1pPr>
          </a:lstStyle>
          <a:p>
            <a:pPr>
              <a:defRPr/>
            </a:pPr>
            <a:endParaRPr lang="ru-RU"/>
          </a:p>
        </p:txBody>
      </p:sp>
      <p:sp>
        <p:nvSpPr>
          <p:cNvPr id="8" name="Rectangle 12"/>
          <p:cNvSpPr>
            <a:spLocks noGrp="1" noChangeArrowheads="1"/>
          </p:cNvSpPr>
          <p:nvPr>
            <p:ph type="ftr" sz="quarter" idx="11"/>
          </p:nvPr>
        </p:nvSpPr>
        <p:spPr/>
        <p:txBody>
          <a:bodyPr/>
          <a:lstStyle>
            <a:lvl1pPr defTabSz="457200">
              <a:defRPr>
                <a:cs typeface="Arial" pitchFamily="34" charset="0"/>
              </a:defRPr>
            </a:lvl1pPr>
          </a:lstStyle>
          <a:p>
            <a:pPr>
              <a:defRPr/>
            </a:pPr>
            <a:endParaRPr lang="ru-RU"/>
          </a:p>
        </p:txBody>
      </p:sp>
      <p:sp>
        <p:nvSpPr>
          <p:cNvPr id="9" name="Rectangle 13"/>
          <p:cNvSpPr>
            <a:spLocks noGrp="1" noChangeArrowheads="1"/>
          </p:cNvSpPr>
          <p:nvPr>
            <p:ph type="sldNum" sz="quarter" idx="12"/>
          </p:nvPr>
        </p:nvSpPr>
        <p:spPr/>
        <p:txBody>
          <a:bodyPr/>
          <a:lstStyle>
            <a:lvl1pPr defTabSz="457200">
              <a:defRPr/>
            </a:lvl1pPr>
          </a:lstStyle>
          <a:p>
            <a:fld id="{D5E6F65A-ECDB-4F34-B6DA-69082A4055AF}" type="slidenum">
              <a:rPr lang="ru-RU" altLang="ru-RU"/>
              <a:pPr/>
              <a:t>‹#›</a:t>
            </a:fld>
            <a:endParaRPr lang="ru-RU" altLang="ru-RU"/>
          </a:p>
        </p:txBody>
      </p:sp>
    </p:spTree>
    <p:extLst>
      <p:ext uri="{BB962C8B-B14F-4D97-AF65-F5344CB8AC3E}">
        <p14:creationId xmlns:p14="http://schemas.microsoft.com/office/powerpoint/2010/main" val="1703239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11"/>
          <p:cNvSpPr>
            <a:spLocks noGrp="1" noChangeArrowheads="1"/>
          </p:cNvSpPr>
          <p:nvPr>
            <p:ph type="dt" sz="half" idx="10"/>
          </p:nvPr>
        </p:nvSpPr>
        <p:spPr/>
        <p:txBody>
          <a:bodyPr/>
          <a:lstStyle>
            <a:lvl1pPr defTabSz="457200">
              <a:defRPr>
                <a:cs typeface="Arial" pitchFamily="34" charset="0"/>
              </a:defRPr>
            </a:lvl1pPr>
          </a:lstStyle>
          <a:p>
            <a:pPr>
              <a:defRPr/>
            </a:pPr>
            <a:endParaRPr lang="ru-RU"/>
          </a:p>
        </p:txBody>
      </p:sp>
      <p:sp>
        <p:nvSpPr>
          <p:cNvPr id="4" name="Rectangle 12"/>
          <p:cNvSpPr>
            <a:spLocks noGrp="1" noChangeArrowheads="1"/>
          </p:cNvSpPr>
          <p:nvPr>
            <p:ph type="ftr" sz="quarter" idx="11"/>
          </p:nvPr>
        </p:nvSpPr>
        <p:spPr/>
        <p:txBody>
          <a:bodyPr/>
          <a:lstStyle>
            <a:lvl1pPr defTabSz="457200">
              <a:defRPr>
                <a:cs typeface="Arial" pitchFamily="34" charset="0"/>
              </a:defRPr>
            </a:lvl1pPr>
          </a:lstStyle>
          <a:p>
            <a:pPr>
              <a:defRPr/>
            </a:pPr>
            <a:endParaRPr lang="ru-RU"/>
          </a:p>
        </p:txBody>
      </p:sp>
      <p:sp>
        <p:nvSpPr>
          <p:cNvPr id="5" name="Rectangle 13"/>
          <p:cNvSpPr>
            <a:spLocks noGrp="1" noChangeArrowheads="1"/>
          </p:cNvSpPr>
          <p:nvPr>
            <p:ph type="sldNum" sz="quarter" idx="12"/>
          </p:nvPr>
        </p:nvSpPr>
        <p:spPr/>
        <p:txBody>
          <a:bodyPr/>
          <a:lstStyle>
            <a:lvl1pPr defTabSz="457200">
              <a:defRPr/>
            </a:lvl1pPr>
          </a:lstStyle>
          <a:p>
            <a:fld id="{8DB7863E-1071-47CA-8052-810983C3C3B8}" type="slidenum">
              <a:rPr lang="ru-RU" altLang="ru-RU"/>
              <a:pPr/>
              <a:t>‹#›</a:t>
            </a:fld>
            <a:endParaRPr lang="ru-RU" altLang="ru-RU"/>
          </a:p>
        </p:txBody>
      </p:sp>
    </p:spTree>
    <p:extLst>
      <p:ext uri="{BB962C8B-B14F-4D97-AF65-F5344CB8AC3E}">
        <p14:creationId xmlns:p14="http://schemas.microsoft.com/office/powerpoint/2010/main" val="244268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p:txBody>
          <a:bodyPr/>
          <a:lstStyle>
            <a:lvl1pPr defTabSz="457200">
              <a:defRPr>
                <a:cs typeface="Arial" pitchFamily="34" charset="0"/>
              </a:defRPr>
            </a:lvl1pPr>
          </a:lstStyle>
          <a:p>
            <a:pPr>
              <a:defRPr/>
            </a:pPr>
            <a:endParaRPr lang="ru-RU"/>
          </a:p>
        </p:txBody>
      </p:sp>
      <p:sp>
        <p:nvSpPr>
          <p:cNvPr id="3" name="Rectangle 12"/>
          <p:cNvSpPr>
            <a:spLocks noGrp="1" noChangeArrowheads="1"/>
          </p:cNvSpPr>
          <p:nvPr>
            <p:ph type="ftr" sz="quarter" idx="11"/>
          </p:nvPr>
        </p:nvSpPr>
        <p:spPr/>
        <p:txBody>
          <a:bodyPr/>
          <a:lstStyle>
            <a:lvl1pPr defTabSz="457200">
              <a:defRPr>
                <a:cs typeface="Arial" pitchFamily="34" charset="0"/>
              </a:defRPr>
            </a:lvl1pPr>
          </a:lstStyle>
          <a:p>
            <a:pPr>
              <a:defRPr/>
            </a:pPr>
            <a:endParaRPr lang="ru-RU"/>
          </a:p>
        </p:txBody>
      </p:sp>
      <p:sp>
        <p:nvSpPr>
          <p:cNvPr id="4" name="Rectangle 13"/>
          <p:cNvSpPr>
            <a:spLocks noGrp="1" noChangeArrowheads="1"/>
          </p:cNvSpPr>
          <p:nvPr>
            <p:ph type="sldNum" sz="quarter" idx="12"/>
          </p:nvPr>
        </p:nvSpPr>
        <p:spPr/>
        <p:txBody>
          <a:bodyPr/>
          <a:lstStyle>
            <a:lvl1pPr defTabSz="457200">
              <a:defRPr/>
            </a:lvl1pPr>
          </a:lstStyle>
          <a:p>
            <a:fld id="{726FB16A-B90B-475A-9BDC-355910C045B4}" type="slidenum">
              <a:rPr lang="ru-RU" altLang="ru-RU"/>
              <a:pPr/>
              <a:t>‹#›</a:t>
            </a:fld>
            <a:endParaRPr lang="ru-RU" altLang="ru-RU"/>
          </a:p>
        </p:txBody>
      </p:sp>
    </p:spTree>
    <p:extLst>
      <p:ext uri="{BB962C8B-B14F-4D97-AF65-F5344CB8AC3E}">
        <p14:creationId xmlns:p14="http://schemas.microsoft.com/office/powerpoint/2010/main" val="3567676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11"/>
          <p:cNvSpPr>
            <a:spLocks noGrp="1" noChangeArrowheads="1"/>
          </p:cNvSpPr>
          <p:nvPr>
            <p:ph type="dt" sz="half" idx="10"/>
          </p:nvPr>
        </p:nvSpPr>
        <p:spPr/>
        <p:txBody>
          <a:bodyPr/>
          <a:lstStyle>
            <a:lvl1pPr defTabSz="457200">
              <a:defRPr>
                <a:cs typeface="Arial" pitchFamily="34" charset="0"/>
              </a:defRPr>
            </a:lvl1pPr>
          </a:lstStyle>
          <a:p>
            <a:pPr>
              <a:defRPr/>
            </a:pPr>
            <a:endParaRPr lang="ru-RU"/>
          </a:p>
        </p:txBody>
      </p:sp>
      <p:sp>
        <p:nvSpPr>
          <p:cNvPr id="6" name="Rectangle 12"/>
          <p:cNvSpPr>
            <a:spLocks noGrp="1" noChangeArrowheads="1"/>
          </p:cNvSpPr>
          <p:nvPr>
            <p:ph type="ftr" sz="quarter" idx="11"/>
          </p:nvPr>
        </p:nvSpPr>
        <p:spPr/>
        <p:txBody>
          <a:bodyPr/>
          <a:lstStyle>
            <a:lvl1pPr defTabSz="457200">
              <a:defRPr>
                <a:cs typeface="Arial" pitchFamily="34" charset="0"/>
              </a:defRPr>
            </a:lvl1pPr>
          </a:lstStyle>
          <a:p>
            <a:pPr>
              <a:defRPr/>
            </a:pPr>
            <a:endParaRPr lang="ru-RU"/>
          </a:p>
        </p:txBody>
      </p:sp>
      <p:sp>
        <p:nvSpPr>
          <p:cNvPr id="7" name="Rectangle 13"/>
          <p:cNvSpPr>
            <a:spLocks noGrp="1" noChangeArrowheads="1"/>
          </p:cNvSpPr>
          <p:nvPr>
            <p:ph type="sldNum" sz="quarter" idx="12"/>
          </p:nvPr>
        </p:nvSpPr>
        <p:spPr/>
        <p:txBody>
          <a:bodyPr/>
          <a:lstStyle>
            <a:lvl1pPr defTabSz="457200">
              <a:defRPr/>
            </a:lvl1pPr>
          </a:lstStyle>
          <a:p>
            <a:fld id="{FFE5882A-ABBB-4B53-9E69-CA98396027C9}" type="slidenum">
              <a:rPr lang="ru-RU" altLang="ru-RU"/>
              <a:pPr/>
              <a:t>‹#›</a:t>
            </a:fld>
            <a:endParaRPr lang="ru-RU" altLang="ru-RU"/>
          </a:p>
        </p:txBody>
      </p:sp>
    </p:spTree>
    <p:extLst>
      <p:ext uri="{BB962C8B-B14F-4D97-AF65-F5344CB8AC3E}">
        <p14:creationId xmlns:p14="http://schemas.microsoft.com/office/powerpoint/2010/main" val="4088712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11"/>
          <p:cNvSpPr>
            <a:spLocks noGrp="1" noChangeArrowheads="1"/>
          </p:cNvSpPr>
          <p:nvPr>
            <p:ph type="dt" sz="half" idx="10"/>
          </p:nvPr>
        </p:nvSpPr>
        <p:spPr/>
        <p:txBody>
          <a:bodyPr/>
          <a:lstStyle>
            <a:lvl1pPr defTabSz="457200">
              <a:defRPr>
                <a:cs typeface="Arial" pitchFamily="34" charset="0"/>
              </a:defRPr>
            </a:lvl1pPr>
          </a:lstStyle>
          <a:p>
            <a:pPr>
              <a:defRPr/>
            </a:pPr>
            <a:endParaRPr lang="ru-RU"/>
          </a:p>
        </p:txBody>
      </p:sp>
      <p:sp>
        <p:nvSpPr>
          <p:cNvPr id="6" name="Rectangle 12"/>
          <p:cNvSpPr>
            <a:spLocks noGrp="1" noChangeArrowheads="1"/>
          </p:cNvSpPr>
          <p:nvPr>
            <p:ph type="ftr" sz="quarter" idx="11"/>
          </p:nvPr>
        </p:nvSpPr>
        <p:spPr/>
        <p:txBody>
          <a:bodyPr/>
          <a:lstStyle>
            <a:lvl1pPr defTabSz="457200">
              <a:defRPr>
                <a:cs typeface="Arial" pitchFamily="34" charset="0"/>
              </a:defRPr>
            </a:lvl1pPr>
          </a:lstStyle>
          <a:p>
            <a:pPr>
              <a:defRPr/>
            </a:pPr>
            <a:endParaRPr lang="ru-RU"/>
          </a:p>
        </p:txBody>
      </p:sp>
      <p:sp>
        <p:nvSpPr>
          <p:cNvPr id="7" name="Rectangle 13"/>
          <p:cNvSpPr>
            <a:spLocks noGrp="1" noChangeArrowheads="1"/>
          </p:cNvSpPr>
          <p:nvPr>
            <p:ph type="sldNum" sz="quarter" idx="12"/>
          </p:nvPr>
        </p:nvSpPr>
        <p:spPr/>
        <p:txBody>
          <a:bodyPr/>
          <a:lstStyle>
            <a:lvl1pPr defTabSz="457200">
              <a:defRPr/>
            </a:lvl1pPr>
          </a:lstStyle>
          <a:p>
            <a:fld id="{6A9A28AA-51F2-440A-9B18-324CCFF5CA3B}" type="slidenum">
              <a:rPr lang="ru-RU" altLang="ru-RU"/>
              <a:pPr/>
              <a:t>‹#›</a:t>
            </a:fld>
            <a:endParaRPr lang="ru-RU" altLang="ru-RU"/>
          </a:p>
        </p:txBody>
      </p:sp>
    </p:spTree>
    <p:extLst>
      <p:ext uri="{BB962C8B-B14F-4D97-AF65-F5344CB8AC3E}">
        <p14:creationId xmlns:p14="http://schemas.microsoft.com/office/powerpoint/2010/main" val="3485717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1"/>
          <p:cNvSpPr>
            <a:spLocks noGrp="1" noChangeArrowheads="1"/>
          </p:cNvSpPr>
          <p:nvPr>
            <p:ph type="dt" sz="half" idx="10"/>
          </p:nvPr>
        </p:nvSpPr>
        <p:spPr/>
        <p:txBody>
          <a:bodyPr/>
          <a:lstStyle>
            <a:lvl1pPr defTabSz="457200">
              <a:defRPr>
                <a:cs typeface="Arial" pitchFamily="34" charset="0"/>
              </a:defRPr>
            </a:lvl1pPr>
          </a:lstStyle>
          <a:p>
            <a:pPr>
              <a:defRPr/>
            </a:pPr>
            <a:endParaRPr lang="ru-RU"/>
          </a:p>
        </p:txBody>
      </p:sp>
      <p:sp>
        <p:nvSpPr>
          <p:cNvPr id="5" name="Rectangle 12"/>
          <p:cNvSpPr>
            <a:spLocks noGrp="1" noChangeArrowheads="1"/>
          </p:cNvSpPr>
          <p:nvPr>
            <p:ph type="ftr" sz="quarter" idx="11"/>
          </p:nvPr>
        </p:nvSpPr>
        <p:spPr/>
        <p:txBody>
          <a:bodyPr/>
          <a:lstStyle>
            <a:lvl1pPr defTabSz="457200">
              <a:defRPr>
                <a:cs typeface="Arial" pitchFamily="34" charset="0"/>
              </a:defRPr>
            </a:lvl1pPr>
          </a:lstStyle>
          <a:p>
            <a:pPr>
              <a:defRPr/>
            </a:pPr>
            <a:endParaRPr lang="ru-RU"/>
          </a:p>
        </p:txBody>
      </p:sp>
      <p:sp>
        <p:nvSpPr>
          <p:cNvPr id="6" name="Rectangle 13"/>
          <p:cNvSpPr>
            <a:spLocks noGrp="1" noChangeArrowheads="1"/>
          </p:cNvSpPr>
          <p:nvPr>
            <p:ph type="sldNum" sz="quarter" idx="12"/>
          </p:nvPr>
        </p:nvSpPr>
        <p:spPr/>
        <p:txBody>
          <a:bodyPr/>
          <a:lstStyle>
            <a:lvl1pPr defTabSz="457200">
              <a:defRPr/>
            </a:lvl1pPr>
          </a:lstStyle>
          <a:p>
            <a:fld id="{72A1725D-461E-44FB-8F4A-D53B33F74A4D}" type="slidenum">
              <a:rPr lang="ru-RU" altLang="ru-RU"/>
              <a:pPr/>
              <a:t>‹#›</a:t>
            </a:fld>
            <a:endParaRPr lang="ru-RU" altLang="ru-RU"/>
          </a:p>
        </p:txBody>
      </p:sp>
    </p:spTree>
    <p:extLst>
      <p:ext uri="{BB962C8B-B14F-4D97-AF65-F5344CB8AC3E}">
        <p14:creationId xmlns:p14="http://schemas.microsoft.com/office/powerpoint/2010/main" val="1622194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итул наука">
    <p:spTree>
      <p:nvGrpSpPr>
        <p:cNvPr id="1" name=""/>
        <p:cNvGrpSpPr/>
        <p:nvPr/>
      </p:nvGrpSpPr>
      <p:grpSpPr>
        <a:xfrm>
          <a:off x="0" y="0"/>
          <a:ext cx="0" cy="0"/>
          <a:chOff x="0" y="0"/>
          <a:chExt cx="0" cy="0"/>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3450" y="625475"/>
            <a:ext cx="2360613"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165100" y="7286625"/>
            <a:ext cx="914400" cy="914400"/>
          </a:xfrm>
          <a:prstGeom prst="rect">
            <a:avLst/>
          </a:prstGeom>
          <a:noFill/>
        </p:spPr>
        <p:txBody>
          <a:bodyPr wrap="none">
            <a:normAutofit/>
          </a:bodyPr>
          <a:lstStyle/>
          <a:p>
            <a:pPr eaLnBrk="1" fontAlgn="auto" hangingPunct="1">
              <a:spcBef>
                <a:spcPts val="0"/>
              </a:spcBef>
              <a:spcAft>
                <a:spcPts val="0"/>
              </a:spcAft>
              <a:defRPr/>
            </a:pPr>
            <a:endParaRPr lang="en-US" sz="4000" cap="all" dirty="0">
              <a:solidFill>
                <a:srgbClr val="FF0000"/>
              </a:solidFill>
              <a:latin typeface="+mn-lt"/>
              <a:cs typeface="+mn-cs"/>
            </a:endParaRPr>
          </a:p>
        </p:txBody>
      </p:sp>
      <p:sp>
        <p:nvSpPr>
          <p:cNvPr id="5" name="Rectangle 5"/>
          <p:cNvSpPr/>
          <p:nvPr userDrawn="1"/>
        </p:nvSpPr>
        <p:spPr>
          <a:xfrm>
            <a:off x="0" y="0"/>
            <a:ext cx="8816975"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11"/>
          <p:cNvSpPr/>
          <p:nvPr userDrawn="1"/>
        </p:nvSpPr>
        <p:spPr>
          <a:xfrm>
            <a:off x="8816975" y="0"/>
            <a:ext cx="327025" cy="2281238"/>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13"/>
          <p:cNvSpPr/>
          <p:nvPr userDrawn="1"/>
        </p:nvSpPr>
        <p:spPr>
          <a:xfrm>
            <a:off x="8816975" y="2281238"/>
            <a:ext cx="327025" cy="2281237"/>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14"/>
          <p:cNvSpPr/>
          <p:nvPr userDrawn="1"/>
        </p:nvSpPr>
        <p:spPr>
          <a:xfrm>
            <a:off x="8816975" y="4562475"/>
            <a:ext cx="327025" cy="229552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1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23038" y="3143250"/>
            <a:ext cx="16002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31138" y="655638"/>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userDrawn="1"/>
        </p:nvSpPr>
        <p:spPr>
          <a:xfrm>
            <a:off x="446088" y="6035675"/>
            <a:ext cx="5492750" cy="363538"/>
          </a:xfrm>
          <a:prstGeom prst="rect">
            <a:avLst/>
          </a:prstGeom>
        </p:spPr>
        <p:txBody>
          <a:bodyPr/>
          <a:lstStyle>
            <a:lvl1pPr algn="l" defTabSz="457189" rtl="0" eaLnBrk="1" latinLnBrk="0" hangingPunct="1">
              <a:lnSpc>
                <a:spcPct val="100000"/>
              </a:lnSpc>
              <a:spcBef>
                <a:spcPct val="0"/>
              </a:spcBef>
              <a:buNone/>
              <a:defRPr sz="4400" b="1" i="0" kern="1200" baseline="0">
                <a:solidFill>
                  <a:schemeClr val="bg1"/>
                </a:solidFill>
                <a:latin typeface="Circe" charset="0"/>
                <a:ea typeface="Circe" charset="0"/>
                <a:cs typeface="Circe" charset="0"/>
              </a:defRPr>
            </a:lvl1pPr>
          </a:lstStyle>
          <a:p>
            <a:pPr fontAlgn="auto">
              <a:spcAft>
                <a:spcPts val="0"/>
              </a:spcAft>
              <a:defRPr/>
            </a:pPr>
            <a:r>
              <a:rPr lang="en-US" sz="1800" b="0" dirty="0">
                <a:latin typeface="Arial" charset="0"/>
                <a:ea typeface="Arial" charset="0"/>
                <a:cs typeface="Arial" charset="0"/>
              </a:rPr>
              <a:t>2016</a:t>
            </a:r>
          </a:p>
        </p:txBody>
      </p:sp>
      <p:sp>
        <p:nvSpPr>
          <p:cNvPr id="13" name="Title 1"/>
          <p:cNvSpPr>
            <a:spLocks noGrp="1"/>
          </p:cNvSpPr>
          <p:nvPr>
            <p:ph type="title"/>
          </p:nvPr>
        </p:nvSpPr>
        <p:spPr>
          <a:xfrm>
            <a:off x="445770" y="2983833"/>
            <a:ext cx="4597868" cy="2723948"/>
          </a:xfrm>
          <a:prstGeom prst="rect">
            <a:avLst/>
          </a:prstGeom>
        </p:spPr>
        <p:txBody>
          <a:bodyPr/>
          <a:lstStyle>
            <a:lvl1pPr algn="l">
              <a:lnSpc>
                <a:spcPts val="3900"/>
              </a:lnSpc>
              <a:defRPr sz="3200" b="1" i="0" baseline="0">
                <a:solidFill>
                  <a:schemeClr val="bg1"/>
                </a:solidFill>
                <a:latin typeface="Arial" charset="0"/>
                <a:ea typeface="Arial" charset="0"/>
                <a:cs typeface="Arial" charset="0"/>
              </a:defRPr>
            </a:lvl1pPr>
          </a:lstStyle>
          <a:p>
            <a:r>
              <a:rPr lang="ru-RU" dirty="0"/>
              <a:t>Образец заголовка</a:t>
            </a:r>
            <a:endParaRPr lang="en-US" dirty="0"/>
          </a:p>
        </p:txBody>
      </p:sp>
    </p:spTree>
    <p:extLst>
      <p:ext uri="{BB962C8B-B14F-4D97-AF65-F5344CB8AC3E}">
        <p14:creationId xmlns:p14="http://schemas.microsoft.com/office/powerpoint/2010/main" val="11945962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04050" y="214313"/>
            <a:ext cx="1951038" cy="59182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150938" y="214313"/>
            <a:ext cx="5700712" cy="5918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1"/>
          <p:cNvSpPr>
            <a:spLocks noGrp="1" noChangeArrowheads="1"/>
          </p:cNvSpPr>
          <p:nvPr>
            <p:ph type="dt" sz="half" idx="10"/>
          </p:nvPr>
        </p:nvSpPr>
        <p:spPr/>
        <p:txBody>
          <a:bodyPr/>
          <a:lstStyle>
            <a:lvl1pPr defTabSz="457200">
              <a:defRPr>
                <a:cs typeface="Arial" pitchFamily="34" charset="0"/>
              </a:defRPr>
            </a:lvl1pPr>
          </a:lstStyle>
          <a:p>
            <a:pPr>
              <a:defRPr/>
            </a:pPr>
            <a:endParaRPr lang="ru-RU"/>
          </a:p>
        </p:txBody>
      </p:sp>
      <p:sp>
        <p:nvSpPr>
          <p:cNvPr id="5" name="Rectangle 12"/>
          <p:cNvSpPr>
            <a:spLocks noGrp="1" noChangeArrowheads="1"/>
          </p:cNvSpPr>
          <p:nvPr>
            <p:ph type="ftr" sz="quarter" idx="11"/>
          </p:nvPr>
        </p:nvSpPr>
        <p:spPr/>
        <p:txBody>
          <a:bodyPr/>
          <a:lstStyle>
            <a:lvl1pPr defTabSz="457200">
              <a:defRPr>
                <a:cs typeface="Arial" pitchFamily="34" charset="0"/>
              </a:defRPr>
            </a:lvl1pPr>
          </a:lstStyle>
          <a:p>
            <a:pPr>
              <a:defRPr/>
            </a:pPr>
            <a:endParaRPr lang="ru-RU"/>
          </a:p>
        </p:txBody>
      </p:sp>
      <p:sp>
        <p:nvSpPr>
          <p:cNvPr id="6" name="Rectangle 13"/>
          <p:cNvSpPr>
            <a:spLocks noGrp="1" noChangeArrowheads="1"/>
          </p:cNvSpPr>
          <p:nvPr>
            <p:ph type="sldNum" sz="quarter" idx="12"/>
          </p:nvPr>
        </p:nvSpPr>
        <p:spPr/>
        <p:txBody>
          <a:bodyPr/>
          <a:lstStyle>
            <a:lvl1pPr defTabSz="457200">
              <a:defRPr/>
            </a:lvl1pPr>
          </a:lstStyle>
          <a:p>
            <a:fld id="{552E5D5E-4E23-4427-898F-00BE5FBDF493}" type="slidenum">
              <a:rPr lang="ru-RU" altLang="ru-RU"/>
              <a:pPr/>
              <a:t>‹#›</a:t>
            </a:fld>
            <a:endParaRPr lang="ru-RU" altLang="ru-RU"/>
          </a:p>
        </p:txBody>
      </p:sp>
    </p:spTree>
    <p:extLst>
      <p:ext uri="{BB962C8B-B14F-4D97-AF65-F5344CB8AC3E}">
        <p14:creationId xmlns:p14="http://schemas.microsoft.com/office/powerpoint/2010/main" val="1438877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0938" y="214313"/>
            <a:ext cx="7793037" cy="1462087"/>
          </a:xfrm>
        </p:spPr>
        <p:txBody>
          <a:bodyPr/>
          <a:lstStyle/>
          <a:p>
            <a:r>
              <a:rPr lang="ru-RU"/>
              <a:t>Образец заголовка</a:t>
            </a:r>
          </a:p>
        </p:txBody>
      </p:sp>
      <p:sp>
        <p:nvSpPr>
          <p:cNvPr id="3" name="Таблица 2"/>
          <p:cNvSpPr>
            <a:spLocks noGrp="1"/>
          </p:cNvSpPr>
          <p:nvPr>
            <p:ph type="tbl" idx="1"/>
          </p:nvPr>
        </p:nvSpPr>
        <p:spPr>
          <a:xfrm>
            <a:off x="1182688" y="2017713"/>
            <a:ext cx="7772400" cy="4114800"/>
          </a:xfrm>
        </p:spPr>
        <p:txBody>
          <a:bodyPr/>
          <a:lstStyle/>
          <a:p>
            <a:pPr lvl="0"/>
            <a:endParaRPr lang="ru-RU" noProof="0"/>
          </a:p>
        </p:txBody>
      </p:sp>
      <p:sp>
        <p:nvSpPr>
          <p:cNvPr id="4" name="Rectangle 11"/>
          <p:cNvSpPr>
            <a:spLocks noGrp="1" noChangeArrowheads="1"/>
          </p:cNvSpPr>
          <p:nvPr>
            <p:ph type="dt" sz="half" idx="10"/>
          </p:nvPr>
        </p:nvSpPr>
        <p:spPr/>
        <p:txBody>
          <a:bodyPr/>
          <a:lstStyle>
            <a:lvl1pPr defTabSz="457200">
              <a:defRPr>
                <a:cs typeface="Arial" pitchFamily="34" charset="0"/>
              </a:defRPr>
            </a:lvl1pPr>
          </a:lstStyle>
          <a:p>
            <a:pPr>
              <a:defRPr/>
            </a:pPr>
            <a:endParaRPr lang="ru-RU"/>
          </a:p>
        </p:txBody>
      </p:sp>
      <p:sp>
        <p:nvSpPr>
          <p:cNvPr id="5" name="Rectangle 12"/>
          <p:cNvSpPr>
            <a:spLocks noGrp="1" noChangeArrowheads="1"/>
          </p:cNvSpPr>
          <p:nvPr>
            <p:ph type="ftr" sz="quarter" idx="11"/>
          </p:nvPr>
        </p:nvSpPr>
        <p:spPr/>
        <p:txBody>
          <a:bodyPr/>
          <a:lstStyle>
            <a:lvl1pPr defTabSz="457200">
              <a:defRPr>
                <a:cs typeface="Arial" pitchFamily="34" charset="0"/>
              </a:defRPr>
            </a:lvl1pPr>
          </a:lstStyle>
          <a:p>
            <a:pPr>
              <a:defRPr/>
            </a:pPr>
            <a:endParaRPr lang="ru-RU"/>
          </a:p>
        </p:txBody>
      </p:sp>
      <p:sp>
        <p:nvSpPr>
          <p:cNvPr id="6" name="Rectangle 13"/>
          <p:cNvSpPr>
            <a:spLocks noGrp="1" noChangeArrowheads="1"/>
          </p:cNvSpPr>
          <p:nvPr>
            <p:ph type="sldNum" sz="quarter" idx="12"/>
          </p:nvPr>
        </p:nvSpPr>
        <p:spPr/>
        <p:txBody>
          <a:bodyPr/>
          <a:lstStyle>
            <a:lvl1pPr defTabSz="457200">
              <a:defRPr/>
            </a:lvl1pPr>
          </a:lstStyle>
          <a:p>
            <a:fld id="{5D4BB513-64F0-4AE9-B30E-736A38F34106}" type="slidenum">
              <a:rPr lang="ru-RU" altLang="ru-RU"/>
              <a:pPr/>
              <a:t>‹#›</a:t>
            </a:fld>
            <a:endParaRPr lang="ru-RU" altLang="ru-RU"/>
          </a:p>
        </p:txBody>
      </p:sp>
    </p:spTree>
    <p:extLst>
      <p:ext uri="{BB962C8B-B14F-4D97-AF65-F5344CB8AC3E}">
        <p14:creationId xmlns:p14="http://schemas.microsoft.com/office/powerpoint/2010/main" val="22567765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0938" y="214313"/>
            <a:ext cx="7793037" cy="1462087"/>
          </a:xfrm>
        </p:spPr>
        <p:txBody>
          <a:bodyPr/>
          <a:lstStyle/>
          <a:p>
            <a:r>
              <a:rPr lang="ru-RU"/>
              <a:t>Образец заголовка</a:t>
            </a:r>
          </a:p>
        </p:txBody>
      </p:sp>
      <p:sp>
        <p:nvSpPr>
          <p:cNvPr id="3" name="Рисунок SmartArt 2"/>
          <p:cNvSpPr>
            <a:spLocks noGrp="1"/>
          </p:cNvSpPr>
          <p:nvPr>
            <p:ph type="dgm" idx="1"/>
          </p:nvPr>
        </p:nvSpPr>
        <p:spPr>
          <a:xfrm>
            <a:off x="1182688" y="2017713"/>
            <a:ext cx="7772400" cy="4114800"/>
          </a:xfrm>
        </p:spPr>
        <p:txBody>
          <a:bodyPr/>
          <a:lstStyle/>
          <a:p>
            <a:pPr lvl="0"/>
            <a:endParaRPr lang="ru-RU" noProof="0"/>
          </a:p>
        </p:txBody>
      </p:sp>
      <p:sp>
        <p:nvSpPr>
          <p:cNvPr id="4" name="Rectangle 11"/>
          <p:cNvSpPr>
            <a:spLocks noGrp="1" noChangeArrowheads="1"/>
          </p:cNvSpPr>
          <p:nvPr>
            <p:ph type="dt" sz="half" idx="10"/>
          </p:nvPr>
        </p:nvSpPr>
        <p:spPr/>
        <p:txBody>
          <a:bodyPr/>
          <a:lstStyle>
            <a:lvl1pPr defTabSz="457200">
              <a:defRPr>
                <a:cs typeface="Arial" pitchFamily="34" charset="0"/>
              </a:defRPr>
            </a:lvl1pPr>
          </a:lstStyle>
          <a:p>
            <a:pPr>
              <a:defRPr/>
            </a:pPr>
            <a:endParaRPr lang="ru-RU"/>
          </a:p>
        </p:txBody>
      </p:sp>
      <p:sp>
        <p:nvSpPr>
          <p:cNvPr id="5" name="Rectangle 12"/>
          <p:cNvSpPr>
            <a:spLocks noGrp="1" noChangeArrowheads="1"/>
          </p:cNvSpPr>
          <p:nvPr>
            <p:ph type="ftr" sz="quarter" idx="11"/>
          </p:nvPr>
        </p:nvSpPr>
        <p:spPr/>
        <p:txBody>
          <a:bodyPr/>
          <a:lstStyle>
            <a:lvl1pPr defTabSz="457200">
              <a:defRPr>
                <a:cs typeface="Arial" pitchFamily="34" charset="0"/>
              </a:defRPr>
            </a:lvl1pPr>
          </a:lstStyle>
          <a:p>
            <a:pPr>
              <a:defRPr/>
            </a:pPr>
            <a:endParaRPr lang="ru-RU"/>
          </a:p>
        </p:txBody>
      </p:sp>
      <p:sp>
        <p:nvSpPr>
          <p:cNvPr id="6" name="Rectangle 13"/>
          <p:cNvSpPr>
            <a:spLocks noGrp="1" noChangeArrowheads="1"/>
          </p:cNvSpPr>
          <p:nvPr>
            <p:ph type="sldNum" sz="quarter" idx="12"/>
          </p:nvPr>
        </p:nvSpPr>
        <p:spPr/>
        <p:txBody>
          <a:bodyPr/>
          <a:lstStyle>
            <a:lvl1pPr defTabSz="457200">
              <a:defRPr/>
            </a:lvl1pPr>
          </a:lstStyle>
          <a:p>
            <a:fld id="{48F1B5DE-C2CA-467E-9629-C0C5DF7E9FD4}" type="slidenum">
              <a:rPr lang="ru-RU" altLang="ru-RU"/>
              <a:pPr/>
              <a:t>‹#›</a:t>
            </a:fld>
            <a:endParaRPr lang="ru-RU" altLang="ru-RU"/>
          </a:p>
        </p:txBody>
      </p:sp>
    </p:spTree>
    <p:extLst>
      <p:ext uri="{BB962C8B-B14F-4D97-AF65-F5344CB8AC3E}">
        <p14:creationId xmlns:p14="http://schemas.microsoft.com/office/powerpoint/2010/main" val="2393926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0938" y="214313"/>
            <a:ext cx="7793037" cy="1462087"/>
          </a:xfrm>
        </p:spPr>
        <p:txBody>
          <a:bodyPr/>
          <a:lstStyle/>
          <a:p>
            <a:r>
              <a:rPr lang="ru-RU"/>
              <a:t>Образец заголовка</a:t>
            </a:r>
          </a:p>
        </p:txBody>
      </p:sp>
      <p:sp>
        <p:nvSpPr>
          <p:cNvPr id="3" name="Текст 2"/>
          <p:cNvSpPr>
            <a:spLocks noGrp="1"/>
          </p:cNvSpPr>
          <p:nvPr>
            <p:ph type="body" sz="half" idx="1"/>
          </p:nvPr>
        </p:nvSpPr>
        <p:spPr>
          <a:xfrm>
            <a:off x="1182688" y="2017713"/>
            <a:ext cx="381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5145088" y="2017713"/>
            <a:ext cx="381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11"/>
          <p:cNvSpPr>
            <a:spLocks noGrp="1" noChangeArrowheads="1"/>
          </p:cNvSpPr>
          <p:nvPr>
            <p:ph type="dt" sz="half" idx="10"/>
          </p:nvPr>
        </p:nvSpPr>
        <p:spPr/>
        <p:txBody>
          <a:bodyPr/>
          <a:lstStyle>
            <a:lvl1pPr defTabSz="457200">
              <a:defRPr>
                <a:cs typeface="Arial" pitchFamily="34" charset="0"/>
              </a:defRPr>
            </a:lvl1pPr>
          </a:lstStyle>
          <a:p>
            <a:pPr>
              <a:defRPr/>
            </a:pPr>
            <a:endParaRPr lang="ru-RU"/>
          </a:p>
        </p:txBody>
      </p:sp>
      <p:sp>
        <p:nvSpPr>
          <p:cNvPr id="6" name="Rectangle 12"/>
          <p:cNvSpPr>
            <a:spLocks noGrp="1" noChangeArrowheads="1"/>
          </p:cNvSpPr>
          <p:nvPr>
            <p:ph type="ftr" sz="quarter" idx="11"/>
          </p:nvPr>
        </p:nvSpPr>
        <p:spPr/>
        <p:txBody>
          <a:bodyPr/>
          <a:lstStyle>
            <a:lvl1pPr defTabSz="457200">
              <a:defRPr>
                <a:cs typeface="Arial" pitchFamily="34" charset="0"/>
              </a:defRPr>
            </a:lvl1pPr>
          </a:lstStyle>
          <a:p>
            <a:pPr>
              <a:defRPr/>
            </a:pPr>
            <a:endParaRPr lang="ru-RU"/>
          </a:p>
        </p:txBody>
      </p:sp>
      <p:sp>
        <p:nvSpPr>
          <p:cNvPr id="7" name="Rectangle 13"/>
          <p:cNvSpPr>
            <a:spLocks noGrp="1" noChangeArrowheads="1"/>
          </p:cNvSpPr>
          <p:nvPr>
            <p:ph type="sldNum" sz="quarter" idx="12"/>
          </p:nvPr>
        </p:nvSpPr>
        <p:spPr/>
        <p:txBody>
          <a:bodyPr/>
          <a:lstStyle>
            <a:lvl1pPr defTabSz="457200">
              <a:defRPr/>
            </a:lvl1pPr>
          </a:lstStyle>
          <a:p>
            <a:fld id="{3788D4BF-D13D-4C3E-8292-A41EA70B41A4}" type="slidenum">
              <a:rPr lang="ru-RU" altLang="ru-RU"/>
              <a:pPr/>
              <a:t>‹#›</a:t>
            </a:fld>
            <a:endParaRPr lang="ru-RU" altLang="ru-RU"/>
          </a:p>
        </p:txBody>
      </p:sp>
    </p:spTree>
    <p:extLst>
      <p:ext uri="{BB962C8B-B14F-4D97-AF65-F5344CB8AC3E}">
        <p14:creationId xmlns:p14="http://schemas.microsoft.com/office/powerpoint/2010/main" val="2931310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reserve="1">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0938" y="214313"/>
            <a:ext cx="7793037" cy="1462087"/>
          </a:xfrm>
        </p:spPr>
        <p:txBody>
          <a:bodyPr/>
          <a:lstStyle/>
          <a:p>
            <a:r>
              <a:rPr lang="ru-RU"/>
              <a:t>Образец заголовка</a:t>
            </a:r>
          </a:p>
        </p:txBody>
      </p:sp>
      <p:sp>
        <p:nvSpPr>
          <p:cNvPr id="3" name="Клип 2"/>
          <p:cNvSpPr>
            <a:spLocks noGrp="1"/>
          </p:cNvSpPr>
          <p:nvPr>
            <p:ph type="clipArt" sz="half" idx="1"/>
          </p:nvPr>
        </p:nvSpPr>
        <p:spPr>
          <a:xfrm>
            <a:off x="1182688" y="2017713"/>
            <a:ext cx="3810000" cy="4114800"/>
          </a:xfrm>
        </p:spPr>
        <p:txBody>
          <a:bodyPr/>
          <a:lstStyle/>
          <a:p>
            <a:pPr lvl="0"/>
            <a:endParaRPr lang="ru-RU" noProof="0"/>
          </a:p>
        </p:txBody>
      </p:sp>
      <p:sp>
        <p:nvSpPr>
          <p:cNvPr id="4" name="Текст 3"/>
          <p:cNvSpPr>
            <a:spLocks noGrp="1"/>
          </p:cNvSpPr>
          <p:nvPr>
            <p:ph type="body" sz="half" idx="2"/>
          </p:nvPr>
        </p:nvSpPr>
        <p:spPr>
          <a:xfrm>
            <a:off x="5145088" y="2017713"/>
            <a:ext cx="381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11"/>
          <p:cNvSpPr>
            <a:spLocks noGrp="1" noChangeArrowheads="1"/>
          </p:cNvSpPr>
          <p:nvPr>
            <p:ph type="dt" sz="half" idx="10"/>
          </p:nvPr>
        </p:nvSpPr>
        <p:spPr/>
        <p:txBody>
          <a:bodyPr/>
          <a:lstStyle>
            <a:lvl1pPr defTabSz="457200">
              <a:defRPr>
                <a:cs typeface="Arial" pitchFamily="34" charset="0"/>
              </a:defRPr>
            </a:lvl1pPr>
          </a:lstStyle>
          <a:p>
            <a:pPr>
              <a:defRPr/>
            </a:pPr>
            <a:endParaRPr lang="ru-RU"/>
          </a:p>
        </p:txBody>
      </p:sp>
      <p:sp>
        <p:nvSpPr>
          <p:cNvPr id="6" name="Rectangle 12"/>
          <p:cNvSpPr>
            <a:spLocks noGrp="1" noChangeArrowheads="1"/>
          </p:cNvSpPr>
          <p:nvPr>
            <p:ph type="ftr" sz="quarter" idx="11"/>
          </p:nvPr>
        </p:nvSpPr>
        <p:spPr/>
        <p:txBody>
          <a:bodyPr/>
          <a:lstStyle>
            <a:lvl1pPr defTabSz="457200">
              <a:defRPr>
                <a:cs typeface="Arial" pitchFamily="34" charset="0"/>
              </a:defRPr>
            </a:lvl1pPr>
          </a:lstStyle>
          <a:p>
            <a:pPr>
              <a:defRPr/>
            </a:pPr>
            <a:endParaRPr lang="ru-RU"/>
          </a:p>
        </p:txBody>
      </p:sp>
      <p:sp>
        <p:nvSpPr>
          <p:cNvPr id="7" name="Rectangle 13"/>
          <p:cNvSpPr>
            <a:spLocks noGrp="1" noChangeArrowheads="1"/>
          </p:cNvSpPr>
          <p:nvPr>
            <p:ph type="sldNum" sz="quarter" idx="12"/>
          </p:nvPr>
        </p:nvSpPr>
        <p:spPr/>
        <p:txBody>
          <a:bodyPr/>
          <a:lstStyle>
            <a:lvl1pPr defTabSz="457200">
              <a:defRPr/>
            </a:lvl1pPr>
          </a:lstStyle>
          <a:p>
            <a:fld id="{B89A0C57-491A-4EF8-A484-E68AB244BEA9}" type="slidenum">
              <a:rPr lang="ru-RU" altLang="ru-RU"/>
              <a:pPr/>
              <a:t>‹#›</a:t>
            </a:fld>
            <a:endParaRPr lang="ru-RU" altLang="ru-RU"/>
          </a:p>
        </p:txBody>
      </p:sp>
    </p:spTree>
    <p:extLst>
      <p:ext uri="{BB962C8B-B14F-4D97-AF65-F5344CB8AC3E}">
        <p14:creationId xmlns:p14="http://schemas.microsoft.com/office/powerpoint/2010/main" val="34107946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1150938" y="214313"/>
            <a:ext cx="7793037" cy="1462087"/>
          </a:xfrm>
        </p:spPr>
        <p:txBody>
          <a:bodyPr/>
          <a:lstStyle/>
          <a:p>
            <a:r>
              <a:rPr lang="ru-RU"/>
              <a:t>Образец заголовка</a:t>
            </a:r>
          </a:p>
        </p:txBody>
      </p:sp>
      <p:sp>
        <p:nvSpPr>
          <p:cNvPr id="3" name="Содержимое 2"/>
          <p:cNvSpPr>
            <a:spLocks noGrp="1"/>
          </p:cNvSpPr>
          <p:nvPr>
            <p:ph sz="quarter" idx="1"/>
          </p:nvPr>
        </p:nvSpPr>
        <p:spPr>
          <a:xfrm>
            <a:off x="1182688" y="2017713"/>
            <a:ext cx="3810000" cy="1981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5145088" y="2017713"/>
            <a:ext cx="3810000" cy="1981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Содержимое 4"/>
          <p:cNvSpPr>
            <a:spLocks noGrp="1"/>
          </p:cNvSpPr>
          <p:nvPr>
            <p:ph sz="quarter" idx="3"/>
          </p:nvPr>
        </p:nvSpPr>
        <p:spPr>
          <a:xfrm>
            <a:off x="1182688" y="4151313"/>
            <a:ext cx="3810000" cy="1981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Содержимое 5"/>
          <p:cNvSpPr>
            <a:spLocks noGrp="1"/>
          </p:cNvSpPr>
          <p:nvPr>
            <p:ph sz="quarter" idx="4"/>
          </p:nvPr>
        </p:nvSpPr>
        <p:spPr>
          <a:xfrm>
            <a:off x="5145088" y="4151313"/>
            <a:ext cx="3810000" cy="1981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11"/>
          <p:cNvSpPr>
            <a:spLocks noGrp="1" noChangeArrowheads="1"/>
          </p:cNvSpPr>
          <p:nvPr>
            <p:ph type="dt" sz="half" idx="10"/>
          </p:nvPr>
        </p:nvSpPr>
        <p:spPr/>
        <p:txBody>
          <a:bodyPr/>
          <a:lstStyle>
            <a:lvl1pPr defTabSz="457200">
              <a:defRPr>
                <a:cs typeface="Arial" pitchFamily="34" charset="0"/>
              </a:defRPr>
            </a:lvl1pPr>
          </a:lstStyle>
          <a:p>
            <a:pPr>
              <a:defRPr/>
            </a:pPr>
            <a:endParaRPr lang="ru-RU"/>
          </a:p>
        </p:txBody>
      </p:sp>
      <p:sp>
        <p:nvSpPr>
          <p:cNvPr id="8" name="Rectangle 12"/>
          <p:cNvSpPr>
            <a:spLocks noGrp="1" noChangeArrowheads="1"/>
          </p:cNvSpPr>
          <p:nvPr>
            <p:ph type="ftr" sz="quarter" idx="11"/>
          </p:nvPr>
        </p:nvSpPr>
        <p:spPr/>
        <p:txBody>
          <a:bodyPr/>
          <a:lstStyle>
            <a:lvl1pPr defTabSz="457200">
              <a:defRPr>
                <a:cs typeface="Arial" pitchFamily="34" charset="0"/>
              </a:defRPr>
            </a:lvl1pPr>
          </a:lstStyle>
          <a:p>
            <a:pPr>
              <a:defRPr/>
            </a:pPr>
            <a:endParaRPr lang="ru-RU"/>
          </a:p>
        </p:txBody>
      </p:sp>
      <p:sp>
        <p:nvSpPr>
          <p:cNvPr id="9" name="Rectangle 13"/>
          <p:cNvSpPr>
            <a:spLocks noGrp="1" noChangeArrowheads="1"/>
          </p:cNvSpPr>
          <p:nvPr>
            <p:ph type="sldNum" sz="quarter" idx="12"/>
          </p:nvPr>
        </p:nvSpPr>
        <p:spPr/>
        <p:txBody>
          <a:bodyPr/>
          <a:lstStyle>
            <a:lvl1pPr defTabSz="457200">
              <a:defRPr/>
            </a:lvl1pPr>
          </a:lstStyle>
          <a:p>
            <a:fld id="{3201DDD0-04CB-41B5-88D0-E0069F3FE810}" type="slidenum">
              <a:rPr lang="ru-RU" altLang="ru-RU"/>
              <a:pPr/>
              <a:t>‹#›</a:t>
            </a:fld>
            <a:endParaRPr lang="ru-RU" altLang="ru-RU"/>
          </a:p>
        </p:txBody>
      </p:sp>
    </p:spTree>
    <p:extLst>
      <p:ext uri="{BB962C8B-B14F-4D97-AF65-F5344CB8AC3E}">
        <p14:creationId xmlns:p14="http://schemas.microsoft.com/office/powerpoint/2010/main" val="121692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0938" y="214313"/>
            <a:ext cx="7793037" cy="1462087"/>
          </a:xfrm>
        </p:spPr>
        <p:txBody>
          <a:bodyPr/>
          <a:lstStyle/>
          <a:p>
            <a:r>
              <a:rPr lang="ru-RU"/>
              <a:t>Образец заголовка</a:t>
            </a:r>
          </a:p>
        </p:txBody>
      </p:sp>
      <p:sp>
        <p:nvSpPr>
          <p:cNvPr id="3" name="Текст 2"/>
          <p:cNvSpPr>
            <a:spLocks noGrp="1"/>
          </p:cNvSpPr>
          <p:nvPr>
            <p:ph type="body" sz="half" idx="1"/>
          </p:nvPr>
        </p:nvSpPr>
        <p:spPr>
          <a:xfrm>
            <a:off x="1182688" y="2017713"/>
            <a:ext cx="381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Клип 3"/>
          <p:cNvSpPr>
            <a:spLocks noGrp="1"/>
          </p:cNvSpPr>
          <p:nvPr>
            <p:ph type="clipArt" sz="half" idx="2"/>
          </p:nvPr>
        </p:nvSpPr>
        <p:spPr>
          <a:xfrm>
            <a:off x="5145088" y="2017713"/>
            <a:ext cx="3810000" cy="4114800"/>
          </a:xfrm>
        </p:spPr>
        <p:txBody>
          <a:bodyPr/>
          <a:lstStyle/>
          <a:p>
            <a:pPr lvl="0"/>
            <a:endParaRPr lang="ru-RU" noProof="0"/>
          </a:p>
        </p:txBody>
      </p:sp>
      <p:sp>
        <p:nvSpPr>
          <p:cNvPr id="5" name="Rectangle 11"/>
          <p:cNvSpPr>
            <a:spLocks noGrp="1" noChangeArrowheads="1"/>
          </p:cNvSpPr>
          <p:nvPr>
            <p:ph type="dt" sz="half" idx="10"/>
          </p:nvPr>
        </p:nvSpPr>
        <p:spPr/>
        <p:txBody>
          <a:bodyPr/>
          <a:lstStyle>
            <a:lvl1pPr defTabSz="457200">
              <a:defRPr>
                <a:cs typeface="Arial" pitchFamily="34" charset="0"/>
              </a:defRPr>
            </a:lvl1pPr>
          </a:lstStyle>
          <a:p>
            <a:pPr>
              <a:defRPr/>
            </a:pPr>
            <a:endParaRPr lang="ru-RU"/>
          </a:p>
        </p:txBody>
      </p:sp>
      <p:sp>
        <p:nvSpPr>
          <p:cNvPr id="6" name="Rectangle 12"/>
          <p:cNvSpPr>
            <a:spLocks noGrp="1" noChangeArrowheads="1"/>
          </p:cNvSpPr>
          <p:nvPr>
            <p:ph type="ftr" sz="quarter" idx="11"/>
          </p:nvPr>
        </p:nvSpPr>
        <p:spPr/>
        <p:txBody>
          <a:bodyPr/>
          <a:lstStyle>
            <a:lvl1pPr defTabSz="457200">
              <a:defRPr>
                <a:cs typeface="Arial" pitchFamily="34" charset="0"/>
              </a:defRPr>
            </a:lvl1pPr>
          </a:lstStyle>
          <a:p>
            <a:pPr>
              <a:defRPr/>
            </a:pPr>
            <a:endParaRPr lang="ru-RU"/>
          </a:p>
        </p:txBody>
      </p:sp>
      <p:sp>
        <p:nvSpPr>
          <p:cNvPr id="7" name="Rectangle 13"/>
          <p:cNvSpPr>
            <a:spLocks noGrp="1" noChangeArrowheads="1"/>
          </p:cNvSpPr>
          <p:nvPr>
            <p:ph type="sldNum" sz="quarter" idx="12"/>
          </p:nvPr>
        </p:nvSpPr>
        <p:spPr/>
        <p:txBody>
          <a:bodyPr/>
          <a:lstStyle>
            <a:lvl1pPr defTabSz="457200">
              <a:defRPr/>
            </a:lvl1pPr>
          </a:lstStyle>
          <a:p>
            <a:fld id="{02D235AC-D420-4811-8989-D735A022686F}" type="slidenum">
              <a:rPr lang="ru-RU" altLang="ru-RU"/>
              <a:pPr/>
              <a:t>‹#›</a:t>
            </a:fld>
            <a:endParaRPr lang="ru-RU" altLang="ru-RU"/>
          </a:p>
        </p:txBody>
      </p:sp>
    </p:spTree>
    <p:extLst>
      <p:ext uri="{BB962C8B-B14F-4D97-AF65-F5344CB8AC3E}">
        <p14:creationId xmlns:p14="http://schemas.microsoft.com/office/powerpoint/2010/main" val="2093656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verTx" preserve="1">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0938" y="214313"/>
            <a:ext cx="7793037" cy="1462087"/>
          </a:xfrm>
        </p:spPr>
        <p:txBody>
          <a:bodyPr/>
          <a:lstStyle/>
          <a:p>
            <a:r>
              <a:rPr lang="ru-RU"/>
              <a:t>Образец заголовка</a:t>
            </a:r>
          </a:p>
        </p:txBody>
      </p:sp>
      <p:sp>
        <p:nvSpPr>
          <p:cNvPr id="3" name="Содержимое 2"/>
          <p:cNvSpPr>
            <a:spLocks noGrp="1"/>
          </p:cNvSpPr>
          <p:nvPr>
            <p:ph sz="half" idx="1"/>
          </p:nvPr>
        </p:nvSpPr>
        <p:spPr>
          <a:xfrm>
            <a:off x="1182688" y="2017713"/>
            <a:ext cx="7772400" cy="1981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1182688" y="4151313"/>
            <a:ext cx="7772400" cy="1981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11"/>
          <p:cNvSpPr>
            <a:spLocks noGrp="1" noChangeArrowheads="1"/>
          </p:cNvSpPr>
          <p:nvPr>
            <p:ph type="dt" sz="half" idx="10"/>
          </p:nvPr>
        </p:nvSpPr>
        <p:spPr/>
        <p:txBody>
          <a:bodyPr/>
          <a:lstStyle>
            <a:lvl1pPr defTabSz="457200">
              <a:defRPr>
                <a:cs typeface="Arial" pitchFamily="34" charset="0"/>
              </a:defRPr>
            </a:lvl1pPr>
          </a:lstStyle>
          <a:p>
            <a:pPr>
              <a:defRPr/>
            </a:pPr>
            <a:endParaRPr lang="ru-RU"/>
          </a:p>
        </p:txBody>
      </p:sp>
      <p:sp>
        <p:nvSpPr>
          <p:cNvPr id="6" name="Rectangle 12"/>
          <p:cNvSpPr>
            <a:spLocks noGrp="1" noChangeArrowheads="1"/>
          </p:cNvSpPr>
          <p:nvPr>
            <p:ph type="ftr" sz="quarter" idx="11"/>
          </p:nvPr>
        </p:nvSpPr>
        <p:spPr/>
        <p:txBody>
          <a:bodyPr/>
          <a:lstStyle>
            <a:lvl1pPr defTabSz="457200">
              <a:defRPr>
                <a:cs typeface="Arial" pitchFamily="34" charset="0"/>
              </a:defRPr>
            </a:lvl1pPr>
          </a:lstStyle>
          <a:p>
            <a:pPr>
              <a:defRPr/>
            </a:pPr>
            <a:endParaRPr lang="ru-RU"/>
          </a:p>
        </p:txBody>
      </p:sp>
      <p:sp>
        <p:nvSpPr>
          <p:cNvPr id="7" name="Rectangle 13"/>
          <p:cNvSpPr>
            <a:spLocks noGrp="1" noChangeArrowheads="1"/>
          </p:cNvSpPr>
          <p:nvPr>
            <p:ph type="sldNum" sz="quarter" idx="12"/>
          </p:nvPr>
        </p:nvSpPr>
        <p:spPr/>
        <p:txBody>
          <a:bodyPr/>
          <a:lstStyle>
            <a:lvl1pPr defTabSz="457200">
              <a:defRPr/>
            </a:lvl1pPr>
          </a:lstStyle>
          <a:p>
            <a:fld id="{9F0F3E58-C46A-429D-98A5-0FB704ED7ACE}" type="slidenum">
              <a:rPr lang="ru-RU" altLang="ru-RU"/>
              <a:pPr/>
              <a:t>‹#›</a:t>
            </a:fld>
            <a:endParaRPr lang="ru-RU" altLang="ru-RU"/>
          </a:p>
        </p:txBody>
      </p:sp>
    </p:spTree>
    <p:extLst>
      <p:ext uri="{BB962C8B-B14F-4D97-AF65-F5344CB8AC3E}">
        <p14:creationId xmlns:p14="http://schemas.microsoft.com/office/powerpoint/2010/main" val="3055286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Титул медицина">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3450" y="625475"/>
            <a:ext cx="2360613"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5"/>
          <p:cNvSpPr txBox="1"/>
          <p:nvPr userDrawn="1"/>
        </p:nvSpPr>
        <p:spPr>
          <a:xfrm>
            <a:off x="165100" y="7286625"/>
            <a:ext cx="914400" cy="914400"/>
          </a:xfrm>
          <a:prstGeom prst="rect">
            <a:avLst/>
          </a:prstGeom>
          <a:noFill/>
        </p:spPr>
        <p:txBody>
          <a:bodyPr wrap="none">
            <a:normAutofit/>
          </a:bodyPr>
          <a:lstStyle/>
          <a:p>
            <a:pPr eaLnBrk="1" fontAlgn="auto" hangingPunct="1">
              <a:spcBef>
                <a:spcPts val="0"/>
              </a:spcBef>
              <a:spcAft>
                <a:spcPts val="0"/>
              </a:spcAft>
              <a:defRPr/>
            </a:pPr>
            <a:endParaRPr lang="en-US" sz="4000" cap="all" dirty="0">
              <a:solidFill>
                <a:srgbClr val="FF0000"/>
              </a:solidFill>
              <a:latin typeface="+mn-lt"/>
              <a:cs typeface="+mn-cs"/>
            </a:endParaRPr>
          </a:p>
        </p:txBody>
      </p:sp>
      <p:sp>
        <p:nvSpPr>
          <p:cNvPr id="5" name="Rectangle 6"/>
          <p:cNvSpPr/>
          <p:nvPr userDrawn="1"/>
        </p:nvSpPr>
        <p:spPr>
          <a:xfrm>
            <a:off x="0" y="0"/>
            <a:ext cx="8816975"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31138" y="655638"/>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p:cNvSpPr/>
          <p:nvPr userDrawn="1"/>
        </p:nvSpPr>
        <p:spPr>
          <a:xfrm>
            <a:off x="8816975" y="0"/>
            <a:ext cx="327025" cy="2281238"/>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10"/>
          <p:cNvSpPr/>
          <p:nvPr userDrawn="1"/>
        </p:nvSpPr>
        <p:spPr>
          <a:xfrm>
            <a:off x="8816975" y="2281238"/>
            <a:ext cx="327025" cy="2281237"/>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11"/>
          <p:cNvSpPr/>
          <p:nvPr userDrawn="1"/>
        </p:nvSpPr>
        <p:spPr>
          <a:xfrm>
            <a:off x="8816975" y="4562475"/>
            <a:ext cx="327025" cy="229552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Title 1"/>
          <p:cNvSpPr txBox="1">
            <a:spLocks/>
          </p:cNvSpPr>
          <p:nvPr userDrawn="1"/>
        </p:nvSpPr>
        <p:spPr>
          <a:xfrm>
            <a:off x="446088" y="6035675"/>
            <a:ext cx="5492750" cy="363538"/>
          </a:xfrm>
          <a:prstGeom prst="rect">
            <a:avLst/>
          </a:prstGeom>
        </p:spPr>
        <p:txBody>
          <a:bodyPr/>
          <a:lstStyle>
            <a:lvl1pPr algn="l" defTabSz="457189" rtl="0" eaLnBrk="1" latinLnBrk="0" hangingPunct="1">
              <a:lnSpc>
                <a:spcPct val="100000"/>
              </a:lnSpc>
              <a:spcBef>
                <a:spcPct val="0"/>
              </a:spcBef>
              <a:buNone/>
              <a:defRPr sz="4400" b="1" i="0" kern="1200" baseline="0">
                <a:solidFill>
                  <a:schemeClr val="bg1"/>
                </a:solidFill>
                <a:latin typeface="Circe" charset="0"/>
                <a:ea typeface="Circe" charset="0"/>
                <a:cs typeface="Circe" charset="0"/>
              </a:defRPr>
            </a:lvl1pPr>
          </a:lstStyle>
          <a:p>
            <a:pPr fontAlgn="auto">
              <a:spcAft>
                <a:spcPts val="0"/>
              </a:spcAft>
              <a:defRPr/>
            </a:pPr>
            <a:r>
              <a:rPr lang="en-US" sz="1800" b="0" dirty="0">
                <a:latin typeface="Arial" charset="0"/>
                <a:ea typeface="Arial" charset="0"/>
                <a:cs typeface="Arial" charset="0"/>
              </a:rPr>
              <a:t>2016</a:t>
            </a:r>
          </a:p>
        </p:txBody>
      </p:sp>
      <p:pic>
        <p:nvPicPr>
          <p:cNvPr id="12" name="Picture 1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523038" y="3143250"/>
            <a:ext cx="16002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45770" y="2983833"/>
            <a:ext cx="4597868" cy="2723948"/>
          </a:xfrm>
          <a:prstGeom prst="rect">
            <a:avLst/>
          </a:prstGeom>
        </p:spPr>
        <p:txBody>
          <a:bodyPr/>
          <a:lstStyle>
            <a:lvl1pPr algn="l">
              <a:lnSpc>
                <a:spcPts val="3900"/>
              </a:lnSpc>
              <a:defRPr sz="3200" b="1" i="0" baseline="0">
                <a:solidFill>
                  <a:schemeClr val="bg1"/>
                </a:solidFill>
                <a:latin typeface="Arial" charset="0"/>
                <a:ea typeface="Arial" charset="0"/>
                <a:cs typeface="Arial" charset="0"/>
              </a:defRPr>
            </a:lvl1pPr>
          </a:lstStyle>
          <a:p>
            <a:r>
              <a:rPr lang="ru-RU" dirty="0"/>
              <a:t>Образец заголовка</a:t>
            </a:r>
            <a:endParaRPr lang="en-US" dirty="0"/>
          </a:p>
        </p:txBody>
      </p:sp>
    </p:spTree>
    <p:extLst>
      <p:ext uri="{BB962C8B-B14F-4D97-AF65-F5344CB8AC3E}">
        <p14:creationId xmlns:p14="http://schemas.microsoft.com/office/powerpoint/2010/main" val="2044059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итул образование">
    <p:spTree>
      <p:nvGrpSpPr>
        <p:cNvPr id="1" name=""/>
        <p:cNvGrpSpPr/>
        <p:nvPr/>
      </p:nvGrpSpPr>
      <p:grpSpPr>
        <a:xfrm>
          <a:off x="0" y="0"/>
          <a:ext cx="0" cy="0"/>
          <a:chOff x="0" y="0"/>
          <a:chExt cx="0" cy="0"/>
        </a:xfrm>
      </p:grpSpPr>
      <p:sp>
        <p:nvSpPr>
          <p:cNvPr id="3" name="Rectangle 15"/>
          <p:cNvSpPr/>
          <p:nvPr userDrawn="1"/>
        </p:nvSpPr>
        <p:spPr>
          <a:xfrm>
            <a:off x="0" y="0"/>
            <a:ext cx="8816975"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1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31138" y="655638"/>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0"/>
          <p:cNvSpPr/>
          <p:nvPr userDrawn="1"/>
        </p:nvSpPr>
        <p:spPr>
          <a:xfrm>
            <a:off x="8816975" y="0"/>
            <a:ext cx="327025" cy="2281238"/>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21"/>
          <p:cNvSpPr/>
          <p:nvPr userDrawn="1"/>
        </p:nvSpPr>
        <p:spPr>
          <a:xfrm>
            <a:off x="8816975" y="2281238"/>
            <a:ext cx="327025" cy="22812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22"/>
          <p:cNvSpPr/>
          <p:nvPr userDrawn="1"/>
        </p:nvSpPr>
        <p:spPr>
          <a:xfrm>
            <a:off x="8816975" y="4562475"/>
            <a:ext cx="327025" cy="229552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2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23038" y="3143250"/>
            <a:ext cx="16002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userDrawn="1"/>
        </p:nvSpPr>
        <p:spPr>
          <a:xfrm>
            <a:off x="446088" y="6035675"/>
            <a:ext cx="5492750" cy="363538"/>
          </a:xfrm>
          <a:prstGeom prst="rect">
            <a:avLst/>
          </a:prstGeom>
        </p:spPr>
        <p:txBody>
          <a:bodyPr/>
          <a:lstStyle>
            <a:lvl1pPr algn="l" defTabSz="457189" rtl="0" eaLnBrk="1" latinLnBrk="0" hangingPunct="1">
              <a:lnSpc>
                <a:spcPct val="100000"/>
              </a:lnSpc>
              <a:spcBef>
                <a:spcPct val="0"/>
              </a:spcBef>
              <a:buNone/>
              <a:defRPr sz="4400" b="1" i="0" kern="1200" baseline="0">
                <a:solidFill>
                  <a:schemeClr val="bg1"/>
                </a:solidFill>
                <a:latin typeface="Circe" charset="0"/>
                <a:ea typeface="Circe" charset="0"/>
                <a:cs typeface="Circe" charset="0"/>
              </a:defRPr>
            </a:lvl1pPr>
          </a:lstStyle>
          <a:p>
            <a:pPr fontAlgn="auto">
              <a:spcAft>
                <a:spcPts val="0"/>
              </a:spcAft>
              <a:defRPr/>
            </a:pPr>
            <a:r>
              <a:rPr lang="en-US" sz="1800" b="0" dirty="0">
                <a:latin typeface="Arial" charset="0"/>
                <a:ea typeface="Arial" charset="0"/>
                <a:cs typeface="Arial" charset="0"/>
              </a:rPr>
              <a:t>2016</a:t>
            </a:r>
          </a:p>
        </p:txBody>
      </p:sp>
      <p:sp>
        <p:nvSpPr>
          <p:cNvPr id="10" name="Title 1"/>
          <p:cNvSpPr>
            <a:spLocks noGrp="1"/>
          </p:cNvSpPr>
          <p:nvPr>
            <p:ph type="title"/>
          </p:nvPr>
        </p:nvSpPr>
        <p:spPr>
          <a:xfrm>
            <a:off x="445770" y="2983833"/>
            <a:ext cx="4597868" cy="2723948"/>
          </a:xfrm>
          <a:prstGeom prst="rect">
            <a:avLst/>
          </a:prstGeom>
        </p:spPr>
        <p:txBody>
          <a:bodyPr/>
          <a:lstStyle>
            <a:lvl1pPr algn="l">
              <a:lnSpc>
                <a:spcPts val="3900"/>
              </a:lnSpc>
              <a:defRPr sz="3200" b="1" i="0" baseline="0">
                <a:solidFill>
                  <a:schemeClr val="bg1"/>
                </a:solidFill>
                <a:latin typeface="Arial" charset="0"/>
                <a:ea typeface="Arial" charset="0"/>
                <a:cs typeface="Arial" charset="0"/>
              </a:defRPr>
            </a:lvl1pPr>
          </a:lstStyle>
          <a:p>
            <a:r>
              <a:rPr lang="ru-RU" dirty="0"/>
              <a:t>Образец заголовка</a:t>
            </a:r>
            <a:endParaRPr lang="en-US" dirty="0"/>
          </a:p>
        </p:txBody>
      </p:sp>
    </p:spTree>
    <p:extLst>
      <p:ext uri="{BB962C8B-B14F-4D97-AF65-F5344CB8AC3E}">
        <p14:creationId xmlns:p14="http://schemas.microsoft.com/office/powerpoint/2010/main" val="1579591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Картинки">
    <p:spTree>
      <p:nvGrpSpPr>
        <p:cNvPr id="1" name=""/>
        <p:cNvGrpSpPr/>
        <p:nvPr/>
      </p:nvGrpSpPr>
      <p:grpSpPr>
        <a:xfrm>
          <a:off x="0" y="0"/>
          <a:ext cx="0" cy="0"/>
          <a:chOff x="0" y="0"/>
          <a:chExt cx="0" cy="0"/>
        </a:xfrm>
      </p:grpSpPr>
      <p:sp>
        <p:nvSpPr>
          <p:cNvPr id="8" name="TextBox 16"/>
          <p:cNvSpPr txBox="1">
            <a:spLocks noChangeArrowheads="1"/>
          </p:cNvSpPr>
          <p:nvPr userDrawn="1"/>
        </p:nvSpPr>
        <p:spPr bwMode="auto">
          <a:xfrm>
            <a:off x="8447088" y="482600"/>
            <a:ext cx="403225" cy="249238"/>
          </a:xfrm>
          <a:prstGeom prst="rect">
            <a:avLst/>
          </a:prstGeom>
          <a:noFill/>
          <a:ln>
            <a:noFill/>
          </a:ln>
        </p:spPr>
        <p:txBody>
          <a:bodyPr lIns="0" tIns="0" rIns="0" bIns="0" anchor="ctr"/>
          <a:lstStyle>
            <a:lvl1pPr defTabSz="455613">
              <a:defRPr>
                <a:solidFill>
                  <a:schemeClr val="tx1"/>
                </a:solidFill>
                <a:latin typeface="Arial" panose="020B0604020202020204" pitchFamily="34" charset="0"/>
                <a:cs typeface="Arial" panose="020B0604020202020204" pitchFamily="34" charset="0"/>
              </a:defRPr>
            </a:lvl1pPr>
            <a:lvl2pPr marL="742950" indent="-285750" defTabSz="455613">
              <a:defRPr>
                <a:solidFill>
                  <a:schemeClr val="tx1"/>
                </a:solidFill>
                <a:latin typeface="Arial" panose="020B0604020202020204" pitchFamily="34" charset="0"/>
                <a:cs typeface="Arial" panose="020B0604020202020204" pitchFamily="34" charset="0"/>
              </a:defRPr>
            </a:lvl2pPr>
            <a:lvl3pPr marL="1143000" indent="-228600" defTabSz="455613">
              <a:defRPr>
                <a:solidFill>
                  <a:schemeClr val="tx1"/>
                </a:solidFill>
                <a:latin typeface="Arial" panose="020B0604020202020204" pitchFamily="34" charset="0"/>
                <a:cs typeface="Arial" panose="020B0604020202020204" pitchFamily="34" charset="0"/>
              </a:defRPr>
            </a:lvl3pPr>
            <a:lvl4pPr marL="1600200" indent="-228600" defTabSz="455613">
              <a:defRPr>
                <a:solidFill>
                  <a:schemeClr val="tx1"/>
                </a:solidFill>
                <a:latin typeface="Arial" panose="020B0604020202020204" pitchFamily="34" charset="0"/>
                <a:cs typeface="Arial" panose="020B0604020202020204" pitchFamily="34" charset="0"/>
              </a:defRPr>
            </a:lvl4pPr>
            <a:lvl5pPr marL="2057400" indent="-228600" defTabSz="455613">
              <a:defRPr>
                <a:solidFill>
                  <a:schemeClr val="tx1"/>
                </a:solidFill>
                <a:latin typeface="Arial" panose="020B060402020202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CB418A65-3EA9-493E-BF51-DF2F469EB0CD}" type="slidenum">
              <a:rPr lang="en-US" altLang="ru-RU" sz="1100">
                <a:solidFill>
                  <a:srgbClr val="797979"/>
                </a:solidFill>
              </a:rPr>
              <a:pPr algn="r" eaLnBrk="1" hangingPunct="1"/>
              <a:t>‹#›</a:t>
            </a:fld>
            <a:endParaRPr lang="en-US" altLang="ru-RU" sz="1100">
              <a:solidFill>
                <a:srgbClr val="797979"/>
              </a:solidFill>
            </a:endParaRPr>
          </a:p>
        </p:txBody>
      </p:sp>
      <p:cxnSp>
        <p:nvCxnSpPr>
          <p:cNvPr id="9" name="Straight Connector 3"/>
          <p:cNvCxnSpPr/>
          <p:nvPr userDrawn="1"/>
        </p:nvCxnSpPr>
        <p:spPr>
          <a:xfrm>
            <a:off x="687388" y="4400550"/>
            <a:ext cx="3775075" cy="0"/>
          </a:xfrm>
          <a:prstGeom prst="line">
            <a:avLst/>
          </a:prstGeom>
          <a:ln w="38100">
            <a:solidFill>
              <a:schemeClr val="accent4"/>
            </a:solidFill>
          </a:ln>
        </p:spPr>
        <p:style>
          <a:lnRef idx="1">
            <a:schemeClr val="accent6"/>
          </a:lnRef>
          <a:fillRef idx="0">
            <a:schemeClr val="accent6"/>
          </a:fillRef>
          <a:effectRef idx="0">
            <a:schemeClr val="accent6"/>
          </a:effectRef>
          <a:fontRef idx="minor">
            <a:schemeClr val="tx1"/>
          </a:fontRef>
        </p:style>
      </p:cxnSp>
      <p:cxnSp>
        <p:nvCxnSpPr>
          <p:cNvPr id="10" name="Straight Connector 14"/>
          <p:cNvCxnSpPr/>
          <p:nvPr userDrawn="1"/>
        </p:nvCxnSpPr>
        <p:spPr>
          <a:xfrm>
            <a:off x="687388" y="2309813"/>
            <a:ext cx="3775075" cy="0"/>
          </a:xfrm>
          <a:prstGeom prst="line">
            <a:avLst/>
          </a:prstGeom>
          <a:ln w="38100">
            <a:solidFill>
              <a:schemeClr val="accent4"/>
            </a:solidFill>
          </a:ln>
        </p:spPr>
        <p:style>
          <a:lnRef idx="1">
            <a:schemeClr val="accent6"/>
          </a:lnRef>
          <a:fillRef idx="0">
            <a:schemeClr val="accent6"/>
          </a:fillRef>
          <a:effectRef idx="0">
            <a:schemeClr val="accent6"/>
          </a:effectRef>
          <a:fontRef idx="minor">
            <a:schemeClr val="tx1"/>
          </a:fontRef>
        </p:style>
      </p:cxnSp>
      <p:cxnSp>
        <p:nvCxnSpPr>
          <p:cNvPr id="11" name="Straight Connector 17"/>
          <p:cNvCxnSpPr/>
          <p:nvPr userDrawn="1"/>
        </p:nvCxnSpPr>
        <p:spPr>
          <a:xfrm>
            <a:off x="4624388" y="2309813"/>
            <a:ext cx="3813175" cy="0"/>
          </a:xfrm>
          <a:prstGeom prst="line">
            <a:avLst/>
          </a:prstGeom>
          <a:ln w="38100">
            <a:solidFill>
              <a:schemeClr val="accent4"/>
            </a:solidFill>
          </a:ln>
        </p:spPr>
        <p:style>
          <a:lnRef idx="1">
            <a:schemeClr val="accent6"/>
          </a:lnRef>
          <a:fillRef idx="0">
            <a:schemeClr val="accent6"/>
          </a:fillRef>
          <a:effectRef idx="0">
            <a:schemeClr val="accent6"/>
          </a:effectRef>
          <a:fontRef idx="minor">
            <a:schemeClr val="tx1"/>
          </a:fontRef>
        </p:style>
      </p:cxnSp>
      <p:cxnSp>
        <p:nvCxnSpPr>
          <p:cNvPr id="15" name="Straight Connector 19"/>
          <p:cNvCxnSpPr/>
          <p:nvPr userDrawn="1"/>
        </p:nvCxnSpPr>
        <p:spPr>
          <a:xfrm>
            <a:off x="4624388" y="4400550"/>
            <a:ext cx="3803650" cy="0"/>
          </a:xfrm>
          <a:prstGeom prst="line">
            <a:avLst/>
          </a:prstGeom>
          <a:ln w="38100">
            <a:solidFill>
              <a:schemeClr val="accent4"/>
            </a:solidFill>
          </a:ln>
        </p:spPr>
        <p:style>
          <a:lnRef idx="1">
            <a:schemeClr val="accent6"/>
          </a:lnRef>
          <a:fillRef idx="0">
            <a:schemeClr val="accent6"/>
          </a:fillRef>
          <a:effectRef idx="0">
            <a:schemeClr val="accent6"/>
          </a:effectRef>
          <a:fontRef idx="minor">
            <a:schemeClr val="tx1"/>
          </a:fontRef>
        </p:style>
      </p:cxnSp>
      <p:pic>
        <p:nvPicPr>
          <p:cNvPr id="16" name="Picture 2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4838" y="401638"/>
            <a:ext cx="22510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16313" y="427038"/>
            <a:ext cx="18732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1"/>
          </p:nvPr>
        </p:nvSpPr>
        <p:spPr>
          <a:xfrm>
            <a:off x="687612" y="2310249"/>
            <a:ext cx="3774576" cy="1945406"/>
          </a:xfrm>
          <a:prstGeom prst="rect">
            <a:avLst/>
          </a:prstGeom>
        </p:spPr>
        <p:txBody>
          <a:bodyPr vert="horz"/>
          <a:lstStyle/>
          <a:p>
            <a:pPr lvl="0"/>
            <a:endParaRPr lang="en-US" noProof="0" dirty="0"/>
          </a:p>
        </p:txBody>
      </p:sp>
      <p:sp>
        <p:nvSpPr>
          <p:cNvPr id="12" name="Picture Placeholder 4"/>
          <p:cNvSpPr>
            <a:spLocks noGrp="1"/>
          </p:cNvSpPr>
          <p:nvPr>
            <p:ph type="pic" sz="quarter" idx="12"/>
          </p:nvPr>
        </p:nvSpPr>
        <p:spPr>
          <a:xfrm>
            <a:off x="4624475" y="2310249"/>
            <a:ext cx="3803451" cy="1945406"/>
          </a:xfrm>
          <a:prstGeom prst="rect">
            <a:avLst/>
          </a:prstGeom>
        </p:spPr>
        <p:txBody>
          <a:bodyPr vert="horz"/>
          <a:lstStyle/>
          <a:p>
            <a:pPr lvl="0"/>
            <a:endParaRPr lang="en-US" noProof="0"/>
          </a:p>
        </p:txBody>
      </p:sp>
      <p:sp>
        <p:nvSpPr>
          <p:cNvPr id="13" name="Picture Placeholder 4"/>
          <p:cNvSpPr>
            <a:spLocks noGrp="1"/>
          </p:cNvSpPr>
          <p:nvPr>
            <p:ph type="pic" sz="quarter" idx="13"/>
          </p:nvPr>
        </p:nvSpPr>
        <p:spPr>
          <a:xfrm>
            <a:off x="677987" y="4400415"/>
            <a:ext cx="3774576" cy="2033478"/>
          </a:xfrm>
          <a:prstGeom prst="rect">
            <a:avLst/>
          </a:prstGeom>
        </p:spPr>
        <p:txBody>
          <a:bodyPr vert="horz"/>
          <a:lstStyle/>
          <a:p>
            <a:pPr lvl="0"/>
            <a:endParaRPr lang="en-US" noProof="0"/>
          </a:p>
        </p:txBody>
      </p:sp>
      <p:sp>
        <p:nvSpPr>
          <p:cNvPr id="14" name="Picture Placeholder 4"/>
          <p:cNvSpPr>
            <a:spLocks noGrp="1"/>
          </p:cNvSpPr>
          <p:nvPr>
            <p:ph type="pic" sz="quarter" idx="14"/>
          </p:nvPr>
        </p:nvSpPr>
        <p:spPr>
          <a:xfrm>
            <a:off x="4624476" y="4400415"/>
            <a:ext cx="3803450" cy="2033478"/>
          </a:xfrm>
          <a:prstGeom prst="rect">
            <a:avLst/>
          </a:prstGeom>
        </p:spPr>
        <p:txBody>
          <a:bodyPr vert="horz"/>
          <a:lstStyle/>
          <a:p>
            <a:pPr lvl="0"/>
            <a:endParaRPr lang="en-US" noProof="0"/>
          </a:p>
        </p:txBody>
      </p:sp>
      <p:sp>
        <p:nvSpPr>
          <p:cNvPr id="19" name="Title 1"/>
          <p:cNvSpPr>
            <a:spLocks noGrp="1" noChangeAspect="1"/>
          </p:cNvSpPr>
          <p:nvPr>
            <p:ph type="title"/>
          </p:nvPr>
        </p:nvSpPr>
        <p:spPr>
          <a:xfrm>
            <a:off x="658736" y="1369163"/>
            <a:ext cx="7769191" cy="738769"/>
          </a:xfrm>
          <a:prstGeom prst="rect">
            <a:avLst/>
          </a:prstGeom>
        </p:spPr>
        <p:txBody>
          <a:bodyPr vert="horz" lIns="0" anchor="b" anchorCtr="0">
            <a:noAutofit/>
          </a:bodyPr>
          <a:lstStyle>
            <a:lvl1pPr algn="l">
              <a:lnSpc>
                <a:spcPts val="2600"/>
              </a:lnSpc>
              <a:defRPr sz="2400" b="1" i="0" baseline="0">
                <a:solidFill>
                  <a:schemeClr val="tx1"/>
                </a:solidFill>
                <a:latin typeface="Arial" charset="0"/>
                <a:ea typeface="Arial" charset="0"/>
                <a:cs typeface="Arial" charset="0"/>
              </a:defRPr>
            </a:lvl1pPr>
          </a:lstStyle>
          <a:p>
            <a:r>
              <a:rPr lang="ru-RU" dirty="0"/>
              <a:t>Образец заголовка</a:t>
            </a:r>
            <a:endParaRPr lang="en-US" dirty="0"/>
          </a:p>
        </p:txBody>
      </p:sp>
      <p:sp>
        <p:nvSpPr>
          <p:cNvPr id="23" name="Text Placeholder 8"/>
          <p:cNvSpPr>
            <a:spLocks noGrp="1"/>
          </p:cNvSpPr>
          <p:nvPr>
            <p:ph type="body" sz="quarter" idx="15"/>
          </p:nvPr>
        </p:nvSpPr>
        <p:spPr>
          <a:xfrm>
            <a:off x="5943443" y="391868"/>
            <a:ext cx="2444404" cy="539205"/>
          </a:xfrm>
          <a:prstGeom prst="rect">
            <a:avLst/>
          </a:prstGeom>
        </p:spPr>
        <p:txBody>
          <a:bodyPr/>
          <a:lstStyle>
            <a:lvl1pPr marL="0" indent="0">
              <a:buNone/>
              <a:defRPr sz="1000" b="0" i="0" spc="0">
                <a:solidFill>
                  <a:schemeClr val="accent6"/>
                </a:solidFill>
                <a:latin typeface="Arial" charset="0"/>
                <a:ea typeface="Arial" charset="0"/>
                <a:cs typeface="Arial" charset="0"/>
              </a:defRPr>
            </a:lvl1pPr>
          </a:lstStyle>
          <a:p>
            <a:pPr lvl="0"/>
            <a:r>
              <a:rPr lang="ru-RU" dirty="0"/>
              <a:t>Образец текста</a:t>
            </a:r>
          </a:p>
        </p:txBody>
      </p:sp>
    </p:spTree>
    <p:extLst>
      <p:ext uri="{BB962C8B-B14F-4D97-AF65-F5344CB8AC3E}">
        <p14:creationId xmlns:p14="http://schemas.microsoft.com/office/powerpoint/2010/main" val="3516672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картинки">
    <p:spTree>
      <p:nvGrpSpPr>
        <p:cNvPr id="1" name=""/>
        <p:cNvGrpSpPr/>
        <p:nvPr/>
      </p:nvGrpSpPr>
      <p:grpSpPr>
        <a:xfrm>
          <a:off x="0" y="0"/>
          <a:ext cx="0" cy="0"/>
          <a:chOff x="0" y="0"/>
          <a:chExt cx="0" cy="0"/>
        </a:xfrm>
      </p:grpSpPr>
      <p:cxnSp>
        <p:nvCxnSpPr>
          <p:cNvPr id="7" name="Straight Connector 11"/>
          <p:cNvCxnSpPr/>
          <p:nvPr userDrawn="1"/>
        </p:nvCxnSpPr>
        <p:spPr>
          <a:xfrm>
            <a:off x="687388" y="2309813"/>
            <a:ext cx="4779962" cy="0"/>
          </a:xfrm>
          <a:prstGeom prst="line">
            <a:avLst/>
          </a:prstGeom>
          <a:ln w="38100">
            <a:solidFill>
              <a:schemeClr val="accent4"/>
            </a:solidFill>
          </a:ln>
        </p:spPr>
        <p:style>
          <a:lnRef idx="1">
            <a:schemeClr val="accent6"/>
          </a:lnRef>
          <a:fillRef idx="0">
            <a:schemeClr val="accent6"/>
          </a:fillRef>
          <a:effectRef idx="0">
            <a:schemeClr val="accent6"/>
          </a:effectRef>
          <a:fontRef idx="minor">
            <a:schemeClr val="tx1"/>
          </a:fontRef>
        </p:style>
      </p:cxnSp>
      <p:cxnSp>
        <p:nvCxnSpPr>
          <p:cNvPr id="9" name="Straight Connector 12"/>
          <p:cNvCxnSpPr/>
          <p:nvPr userDrawn="1"/>
        </p:nvCxnSpPr>
        <p:spPr>
          <a:xfrm>
            <a:off x="5718175" y="2309813"/>
            <a:ext cx="2719388" cy="0"/>
          </a:xfrm>
          <a:prstGeom prst="line">
            <a:avLst/>
          </a:prstGeom>
          <a:ln w="38100">
            <a:solidFill>
              <a:schemeClr val="accent4"/>
            </a:solidFill>
          </a:ln>
        </p:spPr>
        <p:style>
          <a:lnRef idx="1">
            <a:schemeClr val="accent6"/>
          </a:lnRef>
          <a:fillRef idx="0">
            <a:schemeClr val="accent6"/>
          </a:fillRef>
          <a:effectRef idx="0">
            <a:schemeClr val="accent6"/>
          </a:effectRef>
          <a:fontRef idx="minor">
            <a:schemeClr val="tx1"/>
          </a:fontRef>
        </p:style>
      </p:cxnSp>
      <p:cxnSp>
        <p:nvCxnSpPr>
          <p:cNvPr id="10" name="Straight Connector 13"/>
          <p:cNvCxnSpPr/>
          <p:nvPr userDrawn="1"/>
        </p:nvCxnSpPr>
        <p:spPr>
          <a:xfrm>
            <a:off x="5718175" y="4400550"/>
            <a:ext cx="2709863" cy="0"/>
          </a:xfrm>
          <a:prstGeom prst="line">
            <a:avLst/>
          </a:prstGeom>
          <a:ln w="38100">
            <a:solidFill>
              <a:schemeClr val="accent4"/>
            </a:solidFill>
          </a:ln>
        </p:spPr>
        <p:style>
          <a:lnRef idx="1">
            <a:schemeClr val="accent6"/>
          </a:lnRef>
          <a:fillRef idx="0">
            <a:schemeClr val="accent6"/>
          </a:fillRef>
          <a:effectRef idx="0">
            <a:schemeClr val="accent6"/>
          </a:effectRef>
          <a:fontRef idx="minor">
            <a:schemeClr val="tx1"/>
          </a:fontRef>
        </p:style>
      </p:cxnSp>
      <p:pic>
        <p:nvPicPr>
          <p:cNvPr id="11" name="Picture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4838" y="401638"/>
            <a:ext cx="22510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16313" y="427038"/>
            <a:ext cx="18732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7"/>
          <p:cNvSpPr txBox="1">
            <a:spLocks noChangeArrowheads="1"/>
          </p:cNvSpPr>
          <p:nvPr userDrawn="1"/>
        </p:nvSpPr>
        <p:spPr bwMode="auto">
          <a:xfrm>
            <a:off x="8447088" y="482600"/>
            <a:ext cx="403225" cy="249238"/>
          </a:xfrm>
          <a:prstGeom prst="rect">
            <a:avLst/>
          </a:prstGeom>
          <a:noFill/>
          <a:ln>
            <a:noFill/>
          </a:ln>
        </p:spPr>
        <p:txBody>
          <a:bodyPr lIns="0" tIns="0" rIns="0" bIns="0" anchor="ctr"/>
          <a:lstStyle>
            <a:lvl1pPr defTabSz="455613">
              <a:defRPr>
                <a:solidFill>
                  <a:schemeClr val="tx1"/>
                </a:solidFill>
                <a:latin typeface="Arial" panose="020B0604020202020204" pitchFamily="34" charset="0"/>
                <a:cs typeface="Arial" panose="020B0604020202020204" pitchFamily="34" charset="0"/>
              </a:defRPr>
            </a:lvl1pPr>
            <a:lvl2pPr marL="742950" indent="-285750" defTabSz="455613">
              <a:defRPr>
                <a:solidFill>
                  <a:schemeClr val="tx1"/>
                </a:solidFill>
                <a:latin typeface="Arial" panose="020B0604020202020204" pitchFamily="34" charset="0"/>
                <a:cs typeface="Arial" panose="020B0604020202020204" pitchFamily="34" charset="0"/>
              </a:defRPr>
            </a:lvl2pPr>
            <a:lvl3pPr marL="1143000" indent="-228600" defTabSz="455613">
              <a:defRPr>
                <a:solidFill>
                  <a:schemeClr val="tx1"/>
                </a:solidFill>
                <a:latin typeface="Arial" panose="020B0604020202020204" pitchFamily="34" charset="0"/>
                <a:cs typeface="Arial" panose="020B0604020202020204" pitchFamily="34" charset="0"/>
              </a:defRPr>
            </a:lvl3pPr>
            <a:lvl4pPr marL="1600200" indent="-228600" defTabSz="455613">
              <a:defRPr>
                <a:solidFill>
                  <a:schemeClr val="tx1"/>
                </a:solidFill>
                <a:latin typeface="Arial" panose="020B0604020202020204" pitchFamily="34" charset="0"/>
                <a:cs typeface="Arial" panose="020B0604020202020204" pitchFamily="34" charset="0"/>
              </a:defRPr>
            </a:lvl4pPr>
            <a:lvl5pPr marL="2057400" indent="-228600" defTabSz="455613">
              <a:defRPr>
                <a:solidFill>
                  <a:schemeClr val="tx1"/>
                </a:solidFill>
                <a:latin typeface="Arial" panose="020B060402020202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6A95713F-F798-489B-A010-E266F1131D4D}" type="slidenum">
              <a:rPr lang="en-US" altLang="ru-RU" sz="1100">
                <a:solidFill>
                  <a:srgbClr val="797979"/>
                </a:solidFill>
              </a:rPr>
              <a:pPr algn="r" eaLnBrk="1" hangingPunct="1"/>
              <a:t>‹#›</a:t>
            </a:fld>
            <a:endParaRPr lang="en-US" altLang="ru-RU" sz="1100">
              <a:solidFill>
                <a:srgbClr val="797979"/>
              </a:solidFill>
            </a:endParaRPr>
          </a:p>
        </p:txBody>
      </p:sp>
      <p:sp>
        <p:nvSpPr>
          <p:cNvPr id="3" name="Picture Placeholder 4"/>
          <p:cNvSpPr>
            <a:spLocks noGrp="1"/>
          </p:cNvSpPr>
          <p:nvPr>
            <p:ph type="pic" sz="quarter" idx="11"/>
          </p:nvPr>
        </p:nvSpPr>
        <p:spPr>
          <a:xfrm>
            <a:off x="687611" y="2310249"/>
            <a:ext cx="4779537" cy="4123644"/>
          </a:xfrm>
          <a:prstGeom prst="rect">
            <a:avLst/>
          </a:prstGeom>
        </p:spPr>
        <p:txBody>
          <a:bodyPr vert="horz"/>
          <a:lstStyle/>
          <a:p>
            <a:pPr lvl="0"/>
            <a:endParaRPr lang="en-US" noProof="0" dirty="0"/>
          </a:p>
        </p:txBody>
      </p:sp>
      <p:sp>
        <p:nvSpPr>
          <p:cNvPr id="4" name="Picture Placeholder 4"/>
          <p:cNvSpPr>
            <a:spLocks noGrp="1"/>
          </p:cNvSpPr>
          <p:nvPr>
            <p:ph type="pic" sz="quarter" idx="12"/>
          </p:nvPr>
        </p:nvSpPr>
        <p:spPr>
          <a:xfrm>
            <a:off x="5717405" y="2310249"/>
            <a:ext cx="2710521" cy="1945406"/>
          </a:xfrm>
          <a:prstGeom prst="rect">
            <a:avLst/>
          </a:prstGeom>
        </p:spPr>
        <p:txBody>
          <a:bodyPr vert="horz"/>
          <a:lstStyle/>
          <a:p>
            <a:pPr lvl="0"/>
            <a:endParaRPr lang="en-US" noProof="0"/>
          </a:p>
        </p:txBody>
      </p:sp>
      <p:sp>
        <p:nvSpPr>
          <p:cNvPr id="6" name="Picture Placeholder 4"/>
          <p:cNvSpPr>
            <a:spLocks noGrp="1"/>
          </p:cNvSpPr>
          <p:nvPr>
            <p:ph type="pic" sz="quarter" idx="14"/>
          </p:nvPr>
        </p:nvSpPr>
        <p:spPr>
          <a:xfrm>
            <a:off x="5717406" y="4400415"/>
            <a:ext cx="2710520" cy="2033478"/>
          </a:xfrm>
          <a:prstGeom prst="rect">
            <a:avLst/>
          </a:prstGeom>
        </p:spPr>
        <p:txBody>
          <a:bodyPr vert="horz"/>
          <a:lstStyle/>
          <a:p>
            <a:pPr lvl="0"/>
            <a:endParaRPr lang="en-US" noProof="0"/>
          </a:p>
        </p:txBody>
      </p:sp>
      <p:sp>
        <p:nvSpPr>
          <p:cNvPr id="8" name="Title 1"/>
          <p:cNvSpPr>
            <a:spLocks noGrp="1" noChangeAspect="1"/>
          </p:cNvSpPr>
          <p:nvPr>
            <p:ph type="title"/>
          </p:nvPr>
        </p:nvSpPr>
        <p:spPr>
          <a:xfrm>
            <a:off x="658736" y="1369163"/>
            <a:ext cx="7769191" cy="738769"/>
          </a:xfrm>
          <a:prstGeom prst="rect">
            <a:avLst/>
          </a:prstGeom>
        </p:spPr>
        <p:txBody>
          <a:bodyPr vert="horz" lIns="0" anchor="b" anchorCtr="0">
            <a:noAutofit/>
          </a:bodyPr>
          <a:lstStyle>
            <a:lvl1pPr algn="l">
              <a:lnSpc>
                <a:spcPts val="2600"/>
              </a:lnSpc>
              <a:defRPr sz="2400" b="1" i="0" baseline="0">
                <a:solidFill>
                  <a:schemeClr val="tx1"/>
                </a:solidFill>
                <a:latin typeface="Arial" charset="0"/>
                <a:ea typeface="Arial" charset="0"/>
                <a:cs typeface="Arial" charset="0"/>
              </a:defRPr>
            </a:lvl1pPr>
          </a:lstStyle>
          <a:p>
            <a:r>
              <a:rPr lang="ru-RU" dirty="0"/>
              <a:t>Образец заголовка</a:t>
            </a:r>
            <a:endParaRPr lang="en-US" dirty="0"/>
          </a:p>
        </p:txBody>
      </p:sp>
      <p:sp>
        <p:nvSpPr>
          <p:cNvPr id="19" name="Text Placeholder 8"/>
          <p:cNvSpPr>
            <a:spLocks noGrp="1"/>
          </p:cNvSpPr>
          <p:nvPr>
            <p:ph type="body" sz="quarter" idx="15"/>
          </p:nvPr>
        </p:nvSpPr>
        <p:spPr>
          <a:xfrm>
            <a:off x="5943443" y="391868"/>
            <a:ext cx="2444404" cy="539205"/>
          </a:xfrm>
          <a:prstGeom prst="rect">
            <a:avLst/>
          </a:prstGeom>
        </p:spPr>
        <p:txBody>
          <a:bodyPr/>
          <a:lstStyle>
            <a:lvl1pPr marL="0" indent="0">
              <a:buNone/>
              <a:defRPr sz="1000" b="0" i="0" spc="0">
                <a:solidFill>
                  <a:schemeClr val="accent6"/>
                </a:solidFill>
                <a:latin typeface="Arial" charset="0"/>
                <a:ea typeface="Arial" charset="0"/>
                <a:cs typeface="Arial" charset="0"/>
              </a:defRPr>
            </a:lvl1pPr>
          </a:lstStyle>
          <a:p>
            <a:pPr lvl="0"/>
            <a:r>
              <a:rPr lang="ru-RU" dirty="0"/>
              <a:t>Образец текста</a:t>
            </a:r>
          </a:p>
        </p:txBody>
      </p:sp>
    </p:spTree>
    <p:extLst>
      <p:ext uri="{BB962C8B-B14F-4D97-AF65-F5344CB8AC3E}">
        <p14:creationId xmlns:p14="http://schemas.microsoft.com/office/powerpoint/2010/main" val="2512330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текст + картинка">
    <p:spTree>
      <p:nvGrpSpPr>
        <p:cNvPr id="1" name=""/>
        <p:cNvGrpSpPr/>
        <p:nvPr/>
      </p:nvGrpSpPr>
      <p:grpSpPr>
        <a:xfrm>
          <a:off x="0" y="0"/>
          <a:ext cx="0" cy="0"/>
          <a:chOff x="0" y="0"/>
          <a:chExt cx="0" cy="0"/>
        </a:xfrm>
      </p:grpSpPr>
      <p:sp>
        <p:nvSpPr>
          <p:cNvPr id="6" name="TextBox 6"/>
          <p:cNvSpPr txBox="1">
            <a:spLocks noChangeArrowheads="1"/>
          </p:cNvSpPr>
          <p:nvPr userDrawn="1"/>
        </p:nvSpPr>
        <p:spPr bwMode="auto">
          <a:xfrm>
            <a:off x="8447088" y="482600"/>
            <a:ext cx="403225" cy="249238"/>
          </a:xfrm>
          <a:prstGeom prst="rect">
            <a:avLst/>
          </a:prstGeom>
          <a:noFill/>
          <a:ln>
            <a:noFill/>
          </a:ln>
        </p:spPr>
        <p:txBody>
          <a:bodyPr lIns="0" tIns="0" rIns="0" bIns="0" anchor="ctr"/>
          <a:lstStyle>
            <a:lvl1pPr defTabSz="455613">
              <a:defRPr>
                <a:solidFill>
                  <a:schemeClr val="tx1"/>
                </a:solidFill>
                <a:latin typeface="Arial" panose="020B0604020202020204" pitchFamily="34" charset="0"/>
                <a:cs typeface="Arial" panose="020B0604020202020204" pitchFamily="34" charset="0"/>
              </a:defRPr>
            </a:lvl1pPr>
            <a:lvl2pPr marL="742950" indent="-285750" defTabSz="455613">
              <a:defRPr>
                <a:solidFill>
                  <a:schemeClr val="tx1"/>
                </a:solidFill>
                <a:latin typeface="Arial" panose="020B0604020202020204" pitchFamily="34" charset="0"/>
                <a:cs typeface="Arial" panose="020B0604020202020204" pitchFamily="34" charset="0"/>
              </a:defRPr>
            </a:lvl2pPr>
            <a:lvl3pPr marL="1143000" indent="-228600" defTabSz="455613">
              <a:defRPr>
                <a:solidFill>
                  <a:schemeClr val="tx1"/>
                </a:solidFill>
                <a:latin typeface="Arial" panose="020B0604020202020204" pitchFamily="34" charset="0"/>
                <a:cs typeface="Arial" panose="020B0604020202020204" pitchFamily="34" charset="0"/>
              </a:defRPr>
            </a:lvl3pPr>
            <a:lvl4pPr marL="1600200" indent="-228600" defTabSz="455613">
              <a:defRPr>
                <a:solidFill>
                  <a:schemeClr val="tx1"/>
                </a:solidFill>
                <a:latin typeface="Arial" panose="020B0604020202020204" pitchFamily="34" charset="0"/>
                <a:cs typeface="Arial" panose="020B0604020202020204" pitchFamily="34" charset="0"/>
              </a:defRPr>
            </a:lvl4pPr>
            <a:lvl5pPr marL="2057400" indent="-228600" defTabSz="455613">
              <a:defRPr>
                <a:solidFill>
                  <a:schemeClr val="tx1"/>
                </a:solidFill>
                <a:latin typeface="Arial" panose="020B060402020202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934BAEB8-2273-4334-B070-7B504EB1A072}" type="slidenum">
              <a:rPr lang="en-US" altLang="ru-RU" sz="1100">
                <a:solidFill>
                  <a:srgbClr val="797979"/>
                </a:solidFill>
                <a:latin typeface="Circe"/>
                <a:ea typeface="Circe"/>
                <a:cs typeface="Circe"/>
              </a:rPr>
              <a:pPr algn="r" eaLnBrk="1" hangingPunct="1"/>
              <a:t>‹#›</a:t>
            </a:fld>
            <a:endParaRPr lang="en-US" altLang="ru-RU" sz="1100">
              <a:solidFill>
                <a:srgbClr val="797979"/>
              </a:solidFill>
              <a:latin typeface="Circe"/>
              <a:ea typeface="Circe"/>
              <a:cs typeface="Circe"/>
            </a:endParaRPr>
          </a:p>
        </p:txBody>
      </p:sp>
      <p:cxnSp>
        <p:nvCxnSpPr>
          <p:cNvPr id="7" name="Straight Connector 12"/>
          <p:cNvCxnSpPr/>
          <p:nvPr userDrawn="1"/>
        </p:nvCxnSpPr>
        <p:spPr>
          <a:xfrm>
            <a:off x="4624388" y="2473325"/>
            <a:ext cx="3813175" cy="0"/>
          </a:xfrm>
          <a:prstGeom prst="line">
            <a:avLst/>
          </a:prstGeom>
          <a:ln w="38100">
            <a:solidFill>
              <a:schemeClr val="accent4"/>
            </a:solidFill>
          </a:ln>
        </p:spPr>
        <p:style>
          <a:lnRef idx="1">
            <a:schemeClr val="accent6"/>
          </a:lnRef>
          <a:fillRef idx="0">
            <a:schemeClr val="accent6"/>
          </a:fillRef>
          <a:effectRef idx="0">
            <a:schemeClr val="accent6"/>
          </a:effectRef>
          <a:fontRef idx="minor">
            <a:schemeClr val="tx1"/>
          </a:fontRef>
        </p:style>
      </p:cxnSp>
      <p:pic>
        <p:nvPicPr>
          <p:cNvPr id="9"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4838" y="401638"/>
            <a:ext cx="22510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16313" y="427038"/>
            <a:ext cx="18732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4"/>
          <p:cNvSpPr>
            <a:spLocks noGrp="1"/>
          </p:cNvSpPr>
          <p:nvPr>
            <p:ph type="pic" sz="quarter" idx="12"/>
          </p:nvPr>
        </p:nvSpPr>
        <p:spPr>
          <a:xfrm>
            <a:off x="4624475" y="2473880"/>
            <a:ext cx="3803451" cy="3840287"/>
          </a:xfrm>
          <a:prstGeom prst="rect">
            <a:avLst/>
          </a:prstGeom>
        </p:spPr>
        <p:txBody>
          <a:bodyPr vert="horz"/>
          <a:lstStyle/>
          <a:p>
            <a:pPr lvl="0"/>
            <a:endParaRPr lang="en-US" noProof="0"/>
          </a:p>
        </p:txBody>
      </p:sp>
      <p:sp>
        <p:nvSpPr>
          <p:cNvPr id="8" name="Title 1"/>
          <p:cNvSpPr>
            <a:spLocks noGrp="1" noChangeAspect="1"/>
          </p:cNvSpPr>
          <p:nvPr>
            <p:ph type="title"/>
          </p:nvPr>
        </p:nvSpPr>
        <p:spPr>
          <a:xfrm>
            <a:off x="658736" y="1369163"/>
            <a:ext cx="7769191" cy="738769"/>
          </a:xfrm>
          <a:prstGeom prst="rect">
            <a:avLst/>
          </a:prstGeom>
        </p:spPr>
        <p:txBody>
          <a:bodyPr vert="horz" lIns="0" anchor="b" anchorCtr="0">
            <a:noAutofit/>
          </a:bodyPr>
          <a:lstStyle>
            <a:lvl1pPr algn="l">
              <a:lnSpc>
                <a:spcPts val="2600"/>
              </a:lnSpc>
              <a:defRPr sz="2400" b="1" i="0" baseline="0">
                <a:solidFill>
                  <a:schemeClr val="tx1"/>
                </a:solidFill>
                <a:latin typeface="Arial" charset="0"/>
                <a:ea typeface="Arial" charset="0"/>
                <a:cs typeface="Arial" charset="0"/>
              </a:defRPr>
            </a:lvl1pPr>
          </a:lstStyle>
          <a:p>
            <a:r>
              <a:rPr lang="ru-RU" dirty="0"/>
              <a:t>Образец заголовка</a:t>
            </a:r>
            <a:endParaRPr lang="en-US" dirty="0"/>
          </a:p>
        </p:txBody>
      </p:sp>
      <p:sp>
        <p:nvSpPr>
          <p:cNvPr id="15" name="Text Placeholder 2"/>
          <p:cNvSpPr>
            <a:spLocks noGrp="1"/>
          </p:cNvSpPr>
          <p:nvPr>
            <p:ph type="body" sz="quarter" idx="10"/>
          </p:nvPr>
        </p:nvSpPr>
        <p:spPr>
          <a:xfrm>
            <a:off x="658737" y="2473880"/>
            <a:ext cx="3807386" cy="3859537"/>
          </a:xfrm>
          <a:prstGeom prst="rect">
            <a:avLst/>
          </a:prstGeom>
        </p:spPr>
        <p:txBody>
          <a:bodyPr vert="horz" lIns="0" tIns="0"/>
          <a:lstStyle>
            <a:lvl1pPr marL="0" indent="0">
              <a:buNone/>
              <a:defRPr sz="1400" b="0" i="0">
                <a:solidFill>
                  <a:schemeClr val="accent4"/>
                </a:solidFill>
                <a:latin typeface="Arial" charset="0"/>
                <a:ea typeface="Arial" charset="0"/>
                <a:cs typeface="Arial" charset="0"/>
              </a:defRPr>
            </a:lvl1pPr>
            <a:lvl2pPr marL="742932" indent="-285744">
              <a:buClr>
                <a:srgbClr val="1F8FA0"/>
              </a:buClr>
              <a:buFont typeface="Arial" charset="0"/>
              <a:buChar char="•"/>
              <a:defRPr sz="1400" b="0" i="0">
                <a:solidFill>
                  <a:schemeClr val="accent4"/>
                </a:solidFill>
                <a:latin typeface="Arial" charset="0"/>
                <a:ea typeface="Arial" charset="0"/>
                <a:cs typeface="Arial" charset="0"/>
              </a:defRPr>
            </a:lvl2pPr>
            <a:lvl3pPr marL="914377" indent="0">
              <a:buClr>
                <a:schemeClr val="tx1"/>
              </a:buClr>
              <a:buSzPct val="96000"/>
              <a:buFont typeface="Courier New" charset="0"/>
              <a:buNone/>
              <a:defRPr sz="1400" b="0" i="0">
                <a:solidFill>
                  <a:schemeClr val="accent4"/>
                </a:solidFill>
                <a:latin typeface="Arial" charset="0"/>
                <a:ea typeface="Arial" charset="0"/>
                <a:cs typeface="Arial" charset="0"/>
              </a:defRPr>
            </a:lvl3pPr>
            <a:lvl4pPr>
              <a:defRPr sz="1800"/>
            </a:lvl4pPr>
            <a:lvl5pPr>
              <a:defRPr sz="1800"/>
            </a:lvl5pPr>
          </a:lstStyle>
          <a:p>
            <a:pPr lvl="0"/>
            <a:r>
              <a:rPr lang="ru-RU" dirty="0" err="1"/>
              <a:t>Click</a:t>
            </a:r>
            <a:r>
              <a:rPr lang="ru-RU" dirty="0"/>
              <a:t> </a:t>
            </a:r>
            <a:r>
              <a:rPr lang="ru-RU" dirty="0" err="1"/>
              <a:t>to</a:t>
            </a:r>
            <a:r>
              <a:rPr lang="ru-RU" dirty="0"/>
              <a:t> </a:t>
            </a:r>
            <a:r>
              <a:rPr lang="ru-RU" dirty="0" err="1"/>
              <a:t>edit</a:t>
            </a:r>
            <a:r>
              <a:rPr lang="ru-RU" dirty="0"/>
              <a:t> </a:t>
            </a:r>
            <a:r>
              <a:rPr lang="ru-RU" dirty="0" err="1"/>
              <a:t>Master</a:t>
            </a:r>
            <a:r>
              <a:rPr lang="ru-RU" dirty="0"/>
              <a:t> </a:t>
            </a:r>
            <a:r>
              <a:rPr lang="ru-RU" dirty="0" err="1"/>
              <a:t>text</a:t>
            </a:r>
            <a:r>
              <a:rPr lang="ru-RU" dirty="0"/>
              <a:t> </a:t>
            </a:r>
            <a:r>
              <a:rPr lang="ru-RU" dirty="0" err="1"/>
              <a:t>styles</a:t>
            </a:r>
            <a:endParaRPr lang="ru-RU" dirty="0"/>
          </a:p>
          <a:p>
            <a:pPr lvl="1"/>
            <a:r>
              <a:rPr lang="ru-RU" dirty="0" err="1"/>
              <a:t>Second</a:t>
            </a:r>
            <a:r>
              <a:rPr lang="ru-RU" dirty="0"/>
              <a:t> </a:t>
            </a:r>
            <a:r>
              <a:rPr lang="ru-RU" dirty="0" err="1"/>
              <a:t>level</a:t>
            </a:r>
            <a:endParaRPr lang="ru-RU" dirty="0"/>
          </a:p>
          <a:p>
            <a:pPr lvl="2"/>
            <a:r>
              <a:rPr lang="ru-RU" dirty="0" err="1"/>
              <a:t>Third</a:t>
            </a:r>
            <a:r>
              <a:rPr lang="ru-RU" dirty="0"/>
              <a:t> </a:t>
            </a:r>
            <a:r>
              <a:rPr lang="ru-RU" dirty="0" err="1"/>
              <a:t>level</a:t>
            </a:r>
            <a:endParaRPr lang="ru-RU" dirty="0"/>
          </a:p>
        </p:txBody>
      </p:sp>
      <p:sp>
        <p:nvSpPr>
          <p:cNvPr id="14" name="Text Placeholder 8"/>
          <p:cNvSpPr>
            <a:spLocks noGrp="1"/>
          </p:cNvSpPr>
          <p:nvPr>
            <p:ph type="body" sz="quarter" idx="15"/>
          </p:nvPr>
        </p:nvSpPr>
        <p:spPr>
          <a:xfrm>
            <a:off x="5943443" y="391868"/>
            <a:ext cx="2444404" cy="539205"/>
          </a:xfrm>
          <a:prstGeom prst="rect">
            <a:avLst/>
          </a:prstGeom>
        </p:spPr>
        <p:txBody>
          <a:bodyPr/>
          <a:lstStyle>
            <a:lvl1pPr marL="0" indent="0">
              <a:buNone/>
              <a:defRPr sz="1000" b="0" i="0" spc="0">
                <a:solidFill>
                  <a:schemeClr val="accent6"/>
                </a:solidFill>
                <a:latin typeface="Arial" charset="0"/>
                <a:ea typeface="Arial" charset="0"/>
                <a:cs typeface="Arial" charset="0"/>
              </a:defRPr>
            </a:lvl1pPr>
          </a:lstStyle>
          <a:p>
            <a:pPr lvl="0"/>
            <a:r>
              <a:rPr lang="ru-RU" dirty="0"/>
              <a:t>Образец текста</a:t>
            </a:r>
          </a:p>
        </p:txBody>
      </p:sp>
    </p:spTree>
    <p:extLst>
      <p:ext uri="{BB962C8B-B14F-4D97-AF65-F5344CB8AC3E}">
        <p14:creationId xmlns:p14="http://schemas.microsoft.com/office/powerpoint/2010/main" val="4033115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4838" y="401638"/>
            <a:ext cx="22510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16313" y="427038"/>
            <a:ext cx="18732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1"/>
          <p:cNvSpPr txBox="1">
            <a:spLocks noChangeArrowheads="1"/>
          </p:cNvSpPr>
          <p:nvPr userDrawn="1"/>
        </p:nvSpPr>
        <p:spPr bwMode="auto">
          <a:xfrm>
            <a:off x="8447088" y="482600"/>
            <a:ext cx="403225" cy="249238"/>
          </a:xfrm>
          <a:prstGeom prst="rect">
            <a:avLst/>
          </a:prstGeom>
          <a:noFill/>
          <a:ln>
            <a:noFill/>
          </a:ln>
        </p:spPr>
        <p:txBody>
          <a:bodyPr lIns="0" tIns="0" rIns="0" bIns="0" anchor="ctr"/>
          <a:lstStyle>
            <a:lvl1pPr defTabSz="455613">
              <a:defRPr>
                <a:solidFill>
                  <a:schemeClr val="tx1"/>
                </a:solidFill>
                <a:latin typeface="Arial" panose="020B0604020202020204" pitchFamily="34" charset="0"/>
                <a:cs typeface="Arial" panose="020B0604020202020204" pitchFamily="34" charset="0"/>
              </a:defRPr>
            </a:lvl1pPr>
            <a:lvl2pPr marL="742950" indent="-285750" defTabSz="455613">
              <a:defRPr>
                <a:solidFill>
                  <a:schemeClr val="tx1"/>
                </a:solidFill>
                <a:latin typeface="Arial" panose="020B0604020202020204" pitchFamily="34" charset="0"/>
                <a:cs typeface="Arial" panose="020B0604020202020204" pitchFamily="34" charset="0"/>
              </a:defRPr>
            </a:lvl2pPr>
            <a:lvl3pPr marL="1143000" indent="-228600" defTabSz="455613">
              <a:defRPr>
                <a:solidFill>
                  <a:schemeClr val="tx1"/>
                </a:solidFill>
                <a:latin typeface="Arial" panose="020B0604020202020204" pitchFamily="34" charset="0"/>
                <a:cs typeface="Arial" panose="020B0604020202020204" pitchFamily="34" charset="0"/>
              </a:defRPr>
            </a:lvl3pPr>
            <a:lvl4pPr marL="1600200" indent="-228600" defTabSz="455613">
              <a:defRPr>
                <a:solidFill>
                  <a:schemeClr val="tx1"/>
                </a:solidFill>
                <a:latin typeface="Arial" panose="020B0604020202020204" pitchFamily="34" charset="0"/>
                <a:cs typeface="Arial" panose="020B0604020202020204" pitchFamily="34" charset="0"/>
              </a:defRPr>
            </a:lvl4pPr>
            <a:lvl5pPr marL="2057400" indent="-228600" defTabSz="455613">
              <a:defRPr>
                <a:solidFill>
                  <a:schemeClr val="tx1"/>
                </a:solidFill>
                <a:latin typeface="Arial" panose="020B060402020202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B643CCBA-0196-4EFF-BDD5-6FE9345A2336}" type="slidenum">
              <a:rPr lang="en-US" altLang="ru-RU" sz="1100">
                <a:solidFill>
                  <a:srgbClr val="797979"/>
                </a:solidFill>
              </a:rPr>
              <a:pPr algn="r" eaLnBrk="1" hangingPunct="1"/>
              <a:t>‹#›</a:t>
            </a:fld>
            <a:endParaRPr lang="en-US" altLang="ru-RU" sz="1100">
              <a:solidFill>
                <a:srgbClr val="797979"/>
              </a:solidFill>
            </a:endParaRPr>
          </a:p>
        </p:txBody>
      </p:sp>
      <p:sp>
        <p:nvSpPr>
          <p:cNvPr id="5" name="Title 1"/>
          <p:cNvSpPr>
            <a:spLocks noGrp="1" noChangeAspect="1"/>
          </p:cNvSpPr>
          <p:nvPr>
            <p:ph type="title"/>
          </p:nvPr>
        </p:nvSpPr>
        <p:spPr>
          <a:xfrm>
            <a:off x="658736" y="1369163"/>
            <a:ext cx="7769191" cy="738769"/>
          </a:xfrm>
          <a:prstGeom prst="rect">
            <a:avLst/>
          </a:prstGeom>
        </p:spPr>
        <p:txBody>
          <a:bodyPr vert="horz" lIns="0" anchor="b" anchorCtr="0">
            <a:noAutofit/>
          </a:bodyPr>
          <a:lstStyle>
            <a:lvl1pPr algn="l">
              <a:lnSpc>
                <a:spcPts val="2600"/>
              </a:lnSpc>
              <a:defRPr sz="2400" b="1" i="0" baseline="0">
                <a:solidFill>
                  <a:schemeClr val="tx1"/>
                </a:solidFill>
                <a:latin typeface="Arial" charset="0"/>
                <a:ea typeface="Arial" charset="0"/>
                <a:cs typeface="Arial" charset="0"/>
              </a:defRPr>
            </a:lvl1pPr>
          </a:lstStyle>
          <a:p>
            <a:r>
              <a:rPr lang="ru-RU" dirty="0"/>
              <a:t>Образец заголовка</a:t>
            </a:r>
            <a:endParaRPr lang="en-US" dirty="0"/>
          </a:p>
        </p:txBody>
      </p:sp>
      <p:sp>
        <p:nvSpPr>
          <p:cNvPr id="9" name="Text Placeholder 2"/>
          <p:cNvSpPr>
            <a:spLocks noGrp="1"/>
          </p:cNvSpPr>
          <p:nvPr>
            <p:ph type="body" sz="quarter" idx="10"/>
          </p:nvPr>
        </p:nvSpPr>
        <p:spPr>
          <a:xfrm>
            <a:off x="658737" y="2454442"/>
            <a:ext cx="7769190" cy="3878975"/>
          </a:xfrm>
          <a:prstGeom prst="rect">
            <a:avLst/>
          </a:prstGeom>
        </p:spPr>
        <p:txBody>
          <a:bodyPr vert="horz" lIns="0" tIns="0"/>
          <a:lstStyle>
            <a:lvl1pPr marL="0" indent="0">
              <a:buNone/>
              <a:defRPr sz="1400" b="0" i="0">
                <a:solidFill>
                  <a:schemeClr val="accent4"/>
                </a:solidFill>
                <a:latin typeface="Arial" charset="0"/>
                <a:ea typeface="Arial" charset="0"/>
                <a:cs typeface="Arial" charset="0"/>
              </a:defRPr>
            </a:lvl1pPr>
            <a:lvl2pPr marL="742932" indent="-285744">
              <a:buClr>
                <a:srgbClr val="1F8FA0"/>
              </a:buClr>
              <a:buFont typeface="Arial" charset="0"/>
              <a:buChar char="•"/>
              <a:defRPr sz="1400" b="0" i="0">
                <a:solidFill>
                  <a:schemeClr val="accent4"/>
                </a:solidFill>
                <a:latin typeface="Arial" charset="0"/>
                <a:ea typeface="Arial" charset="0"/>
                <a:cs typeface="Arial" charset="0"/>
              </a:defRPr>
            </a:lvl2pPr>
            <a:lvl3pPr marL="914377" indent="0">
              <a:buClr>
                <a:schemeClr val="tx1"/>
              </a:buClr>
              <a:buSzPct val="96000"/>
              <a:buFont typeface="Courier New" charset="0"/>
              <a:buNone/>
              <a:defRPr sz="1400" b="0" i="0">
                <a:solidFill>
                  <a:schemeClr val="accent4"/>
                </a:solidFill>
                <a:latin typeface="Arial" charset="0"/>
                <a:ea typeface="Arial" charset="0"/>
                <a:cs typeface="Arial" charset="0"/>
              </a:defRPr>
            </a:lvl3pPr>
            <a:lvl4pPr>
              <a:defRPr sz="1800"/>
            </a:lvl4pPr>
            <a:lvl5pPr>
              <a:defRPr sz="1800"/>
            </a:lvl5pPr>
          </a:lstStyle>
          <a:p>
            <a:pPr lvl="0"/>
            <a:r>
              <a:rPr lang="ru-RU" dirty="0" err="1"/>
              <a:t>Click</a:t>
            </a:r>
            <a:r>
              <a:rPr lang="ru-RU" dirty="0"/>
              <a:t> </a:t>
            </a:r>
            <a:r>
              <a:rPr lang="ru-RU" dirty="0" err="1"/>
              <a:t>to</a:t>
            </a:r>
            <a:r>
              <a:rPr lang="ru-RU" dirty="0"/>
              <a:t> </a:t>
            </a:r>
            <a:r>
              <a:rPr lang="ru-RU" dirty="0" err="1"/>
              <a:t>edit</a:t>
            </a:r>
            <a:r>
              <a:rPr lang="ru-RU" dirty="0"/>
              <a:t> </a:t>
            </a:r>
            <a:r>
              <a:rPr lang="ru-RU" dirty="0" err="1"/>
              <a:t>Master</a:t>
            </a:r>
            <a:r>
              <a:rPr lang="ru-RU" dirty="0"/>
              <a:t> </a:t>
            </a:r>
            <a:r>
              <a:rPr lang="ru-RU" dirty="0" err="1"/>
              <a:t>text</a:t>
            </a:r>
            <a:r>
              <a:rPr lang="ru-RU" dirty="0"/>
              <a:t> </a:t>
            </a:r>
            <a:r>
              <a:rPr lang="ru-RU" dirty="0" err="1"/>
              <a:t>styles</a:t>
            </a:r>
            <a:endParaRPr lang="ru-RU" dirty="0"/>
          </a:p>
          <a:p>
            <a:pPr lvl="1"/>
            <a:r>
              <a:rPr lang="ru-RU" dirty="0" err="1"/>
              <a:t>Second</a:t>
            </a:r>
            <a:r>
              <a:rPr lang="ru-RU" dirty="0"/>
              <a:t> </a:t>
            </a:r>
            <a:r>
              <a:rPr lang="ru-RU" dirty="0" err="1"/>
              <a:t>level</a:t>
            </a:r>
            <a:endParaRPr lang="ru-RU" dirty="0"/>
          </a:p>
          <a:p>
            <a:pPr lvl="2"/>
            <a:r>
              <a:rPr lang="ru-RU" dirty="0" err="1"/>
              <a:t>Third</a:t>
            </a:r>
            <a:r>
              <a:rPr lang="ru-RU" dirty="0"/>
              <a:t> </a:t>
            </a:r>
            <a:r>
              <a:rPr lang="ru-RU" dirty="0" err="1"/>
              <a:t>level</a:t>
            </a:r>
            <a:endParaRPr lang="ru-RU" dirty="0"/>
          </a:p>
        </p:txBody>
      </p:sp>
      <p:sp>
        <p:nvSpPr>
          <p:cNvPr id="13" name="Text Placeholder 8"/>
          <p:cNvSpPr>
            <a:spLocks noGrp="1"/>
          </p:cNvSpPr>
          <p:nvPr>
            <p:ph type="body" sz="quarter" idx="15"/>
          </p:nvPr>
        </p:nvSpPr>
        <p:spPr>
          <a:xfrm>
            <a:off x="5943443" y="391868"/>
            <a:ext cx="2444404" cy="539205"/>
          </a:xfrm>
          <a:prstGeom prst="rect">
            <a:avLst/>
          </a:prstGeom>
        </p:spPr>
        <p:txBody>
          <a:bodyPr/>
          <a:lstStyle>
            <a:lvl1pPr marL="0" indent="0">
              <a:buNone/>
              <a:defRPr sz="1000" b="0" i="0" spc="0">
                <a:solidFill>
                  <a:schemeClr val="accent6"/>
                </a:solidFill>
                <a:latin typeface="Arial" charset="0"/>
                <a:ea typeface="Arial" charset="0"/>
                <a:cs typeface="Arial" charset="0"/>
              </a:defRPr>
            </a:lvl1pPr>
          </a:lstStyle>
          <a:p>
            <a:pPr lvl="0"/>
            <a:r>
              <a:rPr lang="ru-RU" dirty="0"/>
              <a:t>Образец текста</a:t>
            </a:r>
          </a:p>
        </p:txBody>
      </p:sp>
    </p:spTree>
    <p:extLst>
      <p:ext uri="{BB962C8B-B14F-4D97-AF65-F5344CB8AC3E}">
        <p14:creationId xmlns:p14="http://schemas.microsoft.com/office/powerpoint/2010/main" val="3953965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Текст с 2 картинками">
    <p:spTree>
      <p:nvGrpSpPr>
        <p:cNvPr id="1" name=""/>
        <p:cNvGrpSpPr/>
        <p:nvPr/>
      </p:nvGrpSpPr>
      <p:grpSpPr>
        <a:xfrm>
          <a:off x="0" y="0"/>
          <a:ext cx="0" cy="0"/>
          <a:chOff x="0" y="0"/>
          <a:chExt cx="0" cy="0"/>
        </a:xfrm>
      </p:grpSpPr>
      <p:cxnSp>
        <p:nvCxnSpPr>
          <p:cNvPr id="7" name="Straight Connector 18"/>
          <p:cNvCxnSpPr/>
          <p:nvPr userDrawn="1"/>
        </p:nvCxnSpPr>
        <p:spPr>
          <a:xfrm>
            <a:off x="5718175" y="2309813"/>
            <a:ext cx="2719388" cy="0"/>
          </a:xfrm>
          <a:prstGeom prst="line">
            <a:avLst/>
          </a:prstGeom>
          <a:ln w="38100">
            <a:solidFill>
              <a:schemeClr val="accent4"/>
            </a:solidFill>
          </a:ln>
        </p:spPr>
        <p:style>
          <a:lnRef idx="1">
            <a:schemeClr val="accent6"/>
          </a:lnRef>
          <a:fillRef idx="0">
            <a:schemeClr val="accent6"/>
          </a:fillRef>
          <a:effectRef idx="0">
            <a:schemeClr val="accent6"/>
          </a:effectRef>
          <a:fontRef idx="minor">
            <a:schemeClr val="tx1"/>
          </a:fontRef>
        </p:style>
      </p:cxnSp>
      <p:cxnSp>
        <p:nvCxnSpPr>
          <p:cNvPr id="8" name="Straight Connector 19"/>
          <p:cNvCxnSpPr/>
          <p:nvPr userDrawn="1"/>
        </p:nvCxnSpPr>
        <p:spPr>
          <a:xfrm>
            <a:off x="5718175" y="4400550"/>
            <a:ext cx="2709863" cy="0"/>
          </a:xfrm>
          <a:prstGeom prst="line">
            <a:avLst/>
          </a:prstGeom>
          <a:ln w="38100">
            <a:solidFill>
              <a:schemeClr val="accent4"/>
            </a:solidFill>
          </a:ln>
        </p:spPr>
        <p:style>
          <a:lnRef idx="1">
            <a:schemeClr val="accent6"/>
          </a:lnRef>
          <a:fillRef idx="0">
            <a:schemeClr val="accent6"/>
          </a:fillRef>
          <a:effectRef idx="0">
            <a:schemeClr val="accent6"/>
          </a:effectRef>
          <a:fontRef idx="minor">
            <a:schemeClr val="tx1"/>
          </a:fontRef>
        </p:style>
      </p:cxnSp>
      <p:pic>
        <p:nvPicPr>
          <p:cNvPr id="9" name="Picture 2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4838" y="401638"/>
            <a:ext cx="22510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16313" y="427038"/>
            <a:ext cx="18732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1"/>
          <p:cNvSpPr txBox="1">
            <a:spLocks noChangeArrowheads="1"/>
          </p:cNvSpPr>
          <p:nvPr userDrawn="1"/>
        </p:nvSpPr>
        <p:spPr bwMode="auto">
          <a:xfrm>
            <a:off x="8447088" y="482600"/>
            <a:ext cx="403225" cy="249238"/>
          </a:xfrm>
          <a:prstGeom prst="rect">
            <a:avLst/>
          </a:prstGeom>
          <a:noFill/>
          <a:ln>
            <a:noFill/>
          </a:ln>
        </p:spPr>
        <p:txBody>
          <a:bodyPr lIns="0" tIns="0" rIns="0" bIns="0" anchor="ctr"/>
          <a:lstStyle>
            <a:lvl1pPr defTabSz="455613">
              <a:defRPr>
                <a:solidFill>
                  <a:schemeClr val="tx1"/>
                </a:solidFill>
                <a:latin typeface="Arial" panose="020B0604020202020204" pitchFamily="34" charset="0"/>
                <a:cs typeface="Arial" panose="020B0604020202020204" pitchFamily="34" charset="0"/>
              </a:defRPr>
            </a:lvl1pPr>
            <a:lvl2pPr marL="742950" indent="-285750" defTabSz="455613">
              <a:defRPr>
                <a:solidFill>
                  <a:schemeClr val="tx1"/>
                </a:solidFill>
                <a:latin typeface="Arial" panose="020B0604020202020204" pitchFamily="34" charset="0"/>
                <a:cs typeface="Arial" panose="020B0604020202020204" pitchFamily="34" charset="0"/>
              </a:defRPr>
            </a:lvl2pPr>
            <a:lvl3pPr marL="1143000" indent="-228600" defTabSz="455613">
              <a:defRPr>
                <a:solidFill>
                  <a:schemeClr val="tx1"/>
                </a:solidFill>
                <a:latin typeface="Arial" panose="020B0604020202020204" pitchFamily="34" charset="0"/>
                <a:cs typeface="Arial" panose="020B0604020202020204" pitchFamily="34" charset="0"/>
              </a:defRPr>
            </a:lvl3pPr>
            <a:lvl4pPr marL="1600200" indent="-228600" defTabSz="455613">
              <a:defRPr>
                <a:solidFill>
                  <a:schemeClr val="tx1"/>
                </a:solidFill>
                <a:latin typeface="Arial" panose="020B0604020202020204" pitchFamily="34" charset="0"/>
                <a:cs typeface="Arial" panose="020B0604020202020204" pitchFamily="34" charset="0"/>
              </a:defRPr>
            </a:lvl4pPr>
            <a:lvl5pPr marL="2057400" indent="-228600" defTabSz="455613">
              <a:defRPr>
                <a:solidFill>
                  <a:schemeClr val="tx1"/>
                </a:solidFill>
                <a:latin typeface="Arial" panose="020B060402020202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2DE6F38D-8E2F-4423-A535-AE8C7E56A79B}" type="slidenum">
              <a:rPr lang="en-US" altLang="ru-RU" sz="1100">
                <a:solidFill>
                  <a:srgbClr val="797979"/>
                </a:solidFill>
              </a:rPr>
              <a:pPr algn="r" eaLnBrk="1" hangingPunct="1"/>
              <a:t>‹#›</a:t>
            </a:fld>
            <a:endParaRPr lang="en-US" altLang="ru-RU" sz="1100">
              <a:solidFill>
                <a:srgbClr val="797979"/>
              </a:solidFill>
            </a:endParaRPr>
          </a:p>
        </p:txBody>
      </p:sp>
      <p:sp>
        <p:nvSpPr>
          <p:cNvPr id="14" name="Picture Placeholder 4"/>
          <p:cNvSpPr>
            <a:spLocks noGrp="1"/>
          </p:cNvSpPr>
          <p:nvPr>
            <p:ph type="pic" sz="quarter" idx="12"/>
          </p:nvPr>
        </p:nvSpPr>
        <p:spPr>
          <a:xfrm>
            <a:off x="5717405" y="2310249"/>
            <a:ext cx="2710521" cy="1945406"/>
          </a:xfrm>
          <a:prstGeom prst="rect">
            <a:avLst/>
          </a:prstGeom>
        </p:spPr>
        <p:txBody>
          <a:bodyPr vert="horz"/>
          <a:lstStyle/>
          <a:p>
            <a:pPr lvl="0"/>
            <a:endParaRPr lang="en-US" noProof="0"/>
          </a:p>
        </p:txBody>
      </p:sp>
      <p:sp>
        <p:nvSpPr>
          <p:cNvPr id="15" name="Picture Placeholder 4"/>
          <p:cNvSpPr>
            <a:spLocks noGrp="1"/>
          </p:cNvSpPr>
          <p:nvPr>
            <p:ph type="pic" sz="quarter" idx="14"/>
          </p:nvPr>
        </p:nvSpPr>
        <p:spPr>
          <a:xfrm>
            <a:off x="5717406" y="4400415"/>
            <a:ext cx="2710520" cy="2033478"/>
          </a:xfrm>
          <a:prstGeom prst="rect">
            <a:avLst/>
          </a:prstGeom>
        </p:spPr>
        <p:txBody>
          <a:bodyPr vert="horz"/>
          <a:lstStyle/>
          <a:p>
            <a:pPr lvl="0"/>
            <a:endParaRPr lang="en-US" noProof="0"/>
          </a:p>
        </p:txBody>
      </p:sp>
      <p:sp>
        <p:nvSpPr>
          <p:cNvPr id="17" name="Title 1"/>
          <p:cNvSpPr>
            <a:spLocks noGrp="1" noChangeAspect="1"/>
          </p:cNvSpPr>
          <p:nvPr>
            <p:ph type="title"/>
          </p:nvPr>
        </p:nvSpPr>
        <p:spPr>
          <a:xfrm>
            <a:off x="658736" y="1369163"/>
            <a:ext cx="7769191" cy="738769"/>
          </a:xfrm>
          <a:prstGeom prst="rect">
            <a:avLst/>
          </a:prstGeom>
        </p:spPr>
        <p:txBody>
          <a:bodyPr vert="horz" lIns="0" anchor="b" anchorCtr="0">
            <a:noAutofit/>
          </a:bodyPr>
          <a:lstStyle>
            <a:lvl1pPr algn="l">
              <a:lnSpc>
                <a:spcPts val="2600"/>
              </a:lnSpc>
              <a:defRPr sz="2400" b="1" i="0" baseline="0">
                <a:solidFill>
                  <a:schemeClr val="tx1"/>
                </a:solidFill>
                <a:latin typeface="Arial" charset="0"/>
                <a:ea typeface="Arial" charset="0"/>
                <a:cs typeface="Arial" charset="0"/>
              </a:defRPr>
            </a:lvl1pPr>
          </a:lstStyle>
          <a:p>
            <a:r>
              <a:rPr lang="ru-RU" dirty="0"/>
              <a:t>Образец заголовка</a:t>
            </a:r>
            <a:endParaRPr lang="en-US" dirty="0"/>
          </a:p>
        </p:txBody>
      </p:sp>
      <p:sp>
        <p:nvSpPr>
          <p:cNvPr id="37" name="Text Placeholder 2"/>
          <p:cNvSpPr>
            <a:spLocks noGrp="1"/>
          </p:cNvSpPr>
          <p:nvPr>
            <p:ph type="body" sz="quarter" idx="10"/>
          </p:nvPr>
        </p:nvSpPr>
        <p:spPr>
          <a:xfrm>
            <a:off x="658737" y="2310250"/>
            <a:ext cx="4808411" cy="4023168"/>
          </a:xfrm>
          <a:prstGeom prst="rect">
            <a:avLst/>
          </a:prstGeom>
        </p:spPr>
        <p:txBody>
          <a:bodyPr vert="horz" lIns="0" tIns="0"/>
          <a:lstStyle>
            <a:lvl1pPr marL="0" indent="0">
              <a:buNone/>
              <a:defRPr sz="1400" b="0" i="0">
                <a:solidFill>
                  <a:schemeClr val="accent4"/>
                </a:solidFill>
                <a:latin typeface="Arial" charset="0"/>
                <a:ea typeface="Arial" charset="0"/>
                <a:cs typeface="Arial" charset="0"/>
              </a:defRPr>
            </a:lvl1pPr>
            <a:lvl2pPr marL="742932" indent="-285744">
              <a:buClr>
                <a:srgbClr val="1F8FA0"/>
              </a:buClr>
              <a:buFont typeface="Arial" charset="0"/>
              <a:buChar char="•"/>
              <a:defRPr sz="1400" b="0" i="0">
                <a:solidFill>
                  <a:schemeClr val="accent4"/>
                </a:solidFill>
                <a:latin typeface="Arial" charset="0"/>
                <a:ea typeface="Arial" charset="0"/>
                <a:cs typeface="Arial" charset="0"/>
              </a:defRPr>
            </a:lvl2pPr>
            <a:lvl3pPr marL="914377" indent="0">
              <a:buClr>
                <a:schemeClr val="tx1"/>
              </a:buClr>
              <a:buSzPct val="96000"/>
              <a:buFont typeface="Courier New" charset="0"/>
              <a:buNone/>
              <a:defRPr sz="1400" b="0" i="0">
                <a:solidFill>
                  <a:schemeClr val="accent4"/>
                </a:solidFill>
                <a:latin typeface="Arial" charset="0"/>
                <a:ea typeface="Arial" charset="0"/>
                <a:cs typeface="Arial" charset="0"/>
              </a:defRPr>
            </a:lvl3pPr>
            <a:lvl4pPr>
              <a:defRPr sz="1800"/>
            </a:lvl4pPr>
            <a:lvl5pPr>
              <a:defRPr sz="1800"/>
            </a:lvl5pPr>
          </a:lstStyle>
          <a:p>
            <a:pPr lvl="0"/>
            <a:r>
              <a:rPr lang="ru-RU" dirty="0" err="1"/>
              <a:t>Click</a:t>
            </a:r>
            <a:r>
              <a:rPr lang="ru-RU" dirty="0"/>
              <a:t> </a:t>
            </a:r>
            <a:r>
              <a:rPr lang="ru-RU" dirty="0" err="1"/>
              <a:t>to</a:t>
            </a:r>
            <a:r>
              <a:rPr lang="ru-RU" dirty="0"/>
              <a:t> </a:t>
            </a:r>
            <a:r>
              <a:rPr lang="ru-RU" dirty="0" err="1"/>
              <a:t>edit</a:t>
            </a:r>
            <a:r>
              <a:rPr lang="ru-RU" dirty="0"/>
              <a:t> </a:t>
            </a:r>
            <a:r>
              <a:rPr lang="ru-RU" dirty="0" err="1"/>
              <a:t>Master</a:t>
            </a:r>
            <a:r>
              <a:rPr lang="ru-RU" dirty="0"/>
              <a:t> </a:t>
            </a:r>
            <a:r>
              <a:rPr lang="ru-RU" dirty="0" err="1"/>
              <a:t>text</a:t>
            </a:r>
            <a:r>
              <a:rPr lang="ru-RU" dirty="0"/>
              <a:t> </a:t>
            </a:r>
            <a:r>
              <a:rPr lang="ru-RU" dirty="0" err="1"/>
              <a:t>styles</a:t>
            </a:r>
            <a:endParaRPr lang="ru-RU" dirty="0"/>
          </a:p>
          <a:p>
            <a:pPr lvl="1"/>
            <a:r>
              <a:rPr lang="ru-RU" dirty="0" err="1"/>
              <a:t>Second</a:t>
            </a:r>
            <a:r>
              <a:rPr lang="ru-RU" dirty="0"/>
              <a:t> </a:t>
            </a:r>
            <a:r>
              <a:rPr lang="ru-RU" dirty="0" err="1"/>
              <a:t>level</a:t>
            </a:r>
            <a:endParaRPr lang="ru-RU" dirty="0"/>
          </a:p>
          <a:p>
            <a:pPr lvl="2"/>
            <a:r>
              <a:rPr lang="ru-RU" dirty="0" err="1"/>
              <a:t>Third</a:t>
            </a:r>
            <a:r>
              <a:rPr lang="ru-RU" dirty="0"/>
              <a:t> </a:t>
            </a:r>
            <a:r>
              <a:rPr lang="ru-RU" dirty="0" err="1"/>
              <a:t>level</a:t>
            </a:r>
            <a:endParaRPr lang="ru-RU" dirty="0"/>
          </a:p>
        </p:txBody>
      </p:sp>
      <p:sp>
        <p:nvSpPr>
          <p:cNvPr id="13" name="Text Placeholder 8"/>
          <p:cNvSpPr>
            <a:spLocks noGrp="1"/>
          </p:cNvSpPr>
          <p:nvPr>
            <p:ph type="body" sz="quarter" idx="15"/>
          </p:nvPr>
        </p:nvSpPr>
        <p:spPr>
          <a:xfrm>
            <a:off x="5943443" y="391868"/>
            <a:ext cx="2444404" cy="539205"/>
          </a:xfrm>
          <a:prstGeom prst="rect">
            <a:avLst/>
          </a:prstGeom>
        </p:spPr>
        <p:txBody>
          <a:bodyPr/>
          <a:lstStyle>
            <a:lvl1pPr marL="0" indent="0">
              <a:buNone/>
              <a:defRPr sz="1000" b="0" i="0" spc="0">
                <a:solidFill>
                  <a:schemeClr val="accent6"/>
                </a:solidFill>
                <a:latin typeface="Arial" charset="0"/>
                <a:ea typeface="Arial" charset="0"/>
                <a:cs typeface="Arial" charset="0"/>
              </a:defRPr>
            </a:lvl1pPr>
          </a:lstStyle>
          <a:p>
            <a:pPr lvl="0"/>
            <a:r>
              <a:rPr lang="ru-RU" dirty="0"/>
              <a:t>Образец текста</a:t>
            </a:r>
          </a:p>
        </p:txBody>
      </p:sp>
    </p:spTree>
    <p:extLst>
      <p:ext uri="{BB962C8B-B14F-4D97-AF65-F5344CB8AC3E}">
        <p14:creationId xmlns:p14="http://schemas.microsoft.com/office/powerpoint/2010/main" val="1625720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Lst>
  <p:timing>
    <p:tnLst>
      <p:par>
        <p:cTn id="1" dur="indefinite" restart="never" nodeType="tmRoot"/>
      </p:par>
    </p:tnLst>
  </p:timing>
  <p:txStyles>
    <p:titleStyle>
      <a:lvl1pPr algn="ctr" defTabSz="455613" rtl="0" eaLnBrk="0" fontAlgn="base" hangingPunct="0">
        <a:spcBef>
          <a:spcPct val="0"/>
        </a:spcBef>
        <a:spcAft>
          <a:spcPct val="0"/>
        </a:spcAft>
        <a:defRPr sz="4400" kern="1200">
          <a:solidFill>
            <a:schemeClr val="tx1"/>
          </a:solidFill>
          <a:latin typeface="+mj-lt"/>
          <a:ea typeface="+mj-ea"/>
          <a:cs typeface="+mj-cs"/>
        </a:defRPr>
      </a:lvl1pPr>
      <a:lvl2pPr algn="ctr" defTabSz="455613" rtl="0" eaLnBrk="0" fontAlgn="base" hangingPunct="0">
        <a:spcBef>
          <a:spcPct val="0"/>
        </a:spcBef>
        <a:spcAft>
          <a:spcPct val="0"/>
        </a:spcAft>
        <a:defRPr sz="4400">
          <a:solidFill>
            <a:schemeClr val="tx1"/>
          </a:solidFill>
          <a:latin typeface="Calibri" pitchFamily="34" charset="0"/>
        </a:defRPr>
      </a:lvl2pPr>
      <a:lvl3pPr algn="ctr" defTabSz="455613" rtl="0" eaLnBrk="0" fontAlgn="base" hangingPunct="0">
        <a:spcBef>
          <a:spcPct val="0"/>
        </a:spcBef>
        <a:spcAft>
          <a:spcPct val="0"/>
        </a:spcAft>
        <a:defRPr sz="4400">
          <a:solidFill>
            <a:schemeClr val="tx1"/>
          </a:solidFill>
          <a:latin typeface="Calibri" pitchFamily="34" charset="0"/>
        </a:defRPr>
      </a:lvl3pPr>
      <a:lvl4pPr algn="ctr" defTabSz="455613" rtl="0" eaLnBrk="0" fontAlgn="base" hangingPunct="0">
        <a:spcBef>
          <a:spcPct val="0"/>
        </a:spcBef>
        <a:spcAft>
          <a:spcPct val="0"/>
        </a:spcAft>
        <a:defRPr sz="4400">
          <a:solidFill>
            <a:schemeClr val="tx1"/>
          </a:solidFill>
          <a:latin typeface="Calibri" pitchFamily="34" charset="0"/>
        </a:defRPr>
      </a:lvl4pPr>
      <a:lvl5pPr algn="ctr" defTabSz="455613" rtl="0" eaLnBrk="0" fontAlgn="base" hangingPunct="0">
        <a:spcBef>
          <a:spcPct val="0"/>
        </a:spcBef>
        <a:spcAft>
          <a:spcPct val="0"/>
        </a:spcAft>
        <a:defRPr sz="4400">
          <a:solidFill>
            <a:schemeClr val="tx1"/>
          </a:solidFill>
          <a:latin typeface="Calibri" pitchFamily="34" charset="0"/>
        </a:defRPr>
      </a:lvl5pPr>
      <a:lvl6pPr marL="457200" algn="ctr" defTabSz="455613" rtl="0" fontAlgn="base">
        <a:spcBef>
          <a:spcPct val="0"/>
        </a:spcBef>
        <a:spcAft>
          <a:spcPct val="0"/>
        </a:spcAft>
        <a:defRPr sz="4400">
          <a:solidFill>
            <a:schemeClr val="tx1"/>
          </a:solidFill>
          <a:latin typeface="Calibri" pitchFamily="34" charset="0"/>
        </a:defRPr>
      </a:lvl6pPr>
      <a:lvl7pPr marL="914400" algn="ctr" defTabSz="455613" rtl="0" fontAlgn="base">
        <a:spcBef>
          <a:spcPct val="0"/>
        </a:spcBef>
        <a:spcAft>
          <a:spcPct val="0"/>
        </a:spcAft>
        <a:defRPr sz="4400">
          <a:solidFill>
            <a:schemeClr val="tx1"/>
          </a:solidFill>
          <a:latin typeface="Calibri" pitchFamily="34" charset="0"/>
        </a:defRPr>
      </a:lvl7pPr>
      <a:lvl8pPr marL="1371600" algn="ctr" defTabSz="455613" rtl="0" fontAlgn="base">
        <a:spcBef>
          <a:spcPct val="0"/>
        </a:spcBef>
        <a:spcAft>
          <a:spcPct val="0"/>
        </a:spcAft>
        <a:defRPr sz="4400">
          <a:solidFill>
            <a:schemeClr val="tx1"/>
          </a:solidFill>
          <a:latin typeface="Calibri" pitchFamily="34" charset="0"/>
        </a:defRPr>
      </a:lvl8pPr>
      <a:lvl9pPr marL="1828800" algn="ctr" defTabSz="455613" rtl="0" fontAlgn="base">
        <a:spcBef>
          <a:spcPct val="0"/>
        </a:spcBef>
        <a:spcAft>
          <a:spcPct val="0"/>
        </a:spcAft>
        <a:defRPr sz="4400">
          <a:solidFill>
            <a:schemeClr val="tx1"/>
          </a:solidFill>
          <a:latin typeface="Calibri" pitchFamily="34" charset="0"/>
        </a:defRPr>
      </a:lvl9pPr>
    </p:titleStyle>
    <p:bodyStyle>
      <a:lvl1pPr marL="341313" indent="-341313" algn="l" defTabSz="4556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4556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4556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4556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4556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hangingPunct="1">
              <a:defRPr/>
            </a:pPr>
            <a:endParaRPr kumimoji="1" lang="ru-RU" altLang="ru-RU" sz="2400">
              <a:solidFill>
                <a:srgbClr val="000000"/>
              </a:solidFill>
              <a:latin typeface="Tahoma" panose="020B0604030504040204" pitchFamily="34" charset="0"/>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hangingPunct="1">
              <a:defRPr/>
            </a:pPr>
            <a:endParaRPr kumimoji="1" lang="ru-RU" altLang="ru-RU" sz="2400">
              <a:solidFill>
                <a:srgbClr val="000000"/>
              </a:solidFill>
              <a:latin typeface="Tahoma" panose="020B0604030504040204" pitchFamily="34" charset="0"/>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hangingPunct="1">
              <a:defRPr/>
            </a:pPr>
            <a:endParaRPr kumimoji="1" lang="ru-RU" altLang="ru-RU" sz="2400">
              <a:solidFill>
                <a:srgbClr val="000000"/>
              </a:solidFill>
              <a:latin typeface="Tahoma" panose="020B0604030504040204" pitchFamily="34" charset="0"/>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hangingPunct="1">
              <a:defRPr/>
            </a:pPr>
            <a:endParaRPr kumimoji="1" lang="ru-RU" altLang="ru-RU" sz="2400">
              <a:solidFill>
                <a:srgbClr val="000000"/>
              </a:solidFill>
              <a:latin typeface="Tahoma" panose="020B0604030504040204" pitchFamily="34" charset="0"/>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hangingPunct="1">
              <a:defRPr/>
            </a:pPr>
            <a:endParaRPr kumimoji="1" lang="ru-RU" altLang="ru-RU" sz="2400">
              <a:solidFill>
                <a:srgbClr val="000000"/>
              </a:solidFill>
              <a:latin typeface="Tahoma" panose="020B0604030504040204" pitchFamily="34" charset="0"/>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hangingPunct="1">
              <a:defRPr/>
            </a:pPr>
            <a:endParaRPr kumimoji="1" lang="ru-RU" altLang="ru-RU" sz="2400">
              <a:solidFill>
                <a:srgbClr val="000000"/>
              </a:solidFill>
              <a:latin typeface="Tahoma" panose="020B0604030504040204" pitchFamily="34" charset="0"/>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hangingPunct="1">
              <a:defRPr/>
            </a:pPr>
            <a:endParaRPr kumimoji="1" lang="ru-RU" altLang="ru-RU" sz="2400">
              <a:solidFill>
                <a:srgbClr val="000000"/>
              </a:solidFill>
              <a:latin typeface="Tahoma" panose="020B0604030504040204" pitchFamily="34" charset="0"/>
            </a:endParaRPr>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altLang="ru-RU" smtClean="0"/>
              <a:t>Образец заголовка</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30059"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defTabSz="914400" eaLnBrk="1" hangingPunct="1">
              <a:defRPr sz="1400">
                <a:solidFill>
                  <a:srgbClr val="000000"/>
                </a:solidFill>
                <a:latin typeface="+mn-lt"/>
                <a:cs typeface="+mn-cs"/>
              </a:defRPr>
            </a:lvl1pPr>
          </a:lstStyle>
          <a:p>
            <a:pPr>
              <a:defRPr/>
            </a:pPr>
            <a:endParaRPr lang="ru-RU"/>
          </a:p>
        </p:txBody>
      </p:sp>
      <p:sp>
        <p:nvSpPr>
          <p:cNvPr id="130060"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defTabSz="914400" eaLnBrk="1" hangingPunct="1">
              <a:defRPr sz="1400">
                <a:solidFill>
                  <a:srgbClr val="000000"/>
                </a:solidFill>
                <a:latin typeface="+mn-lt"/>
                <a:cs typeface="+mn-cs"/>
              </a:defRPr>
            </a:lvl1pPr>
          </a:lstStyle>
          <a:p>
            <a:pPr>
              <a:defRPr/>
            </a:pPr>
            <a:endParaRPr lang="ru-RU"/>
          </a:p>
        </p:txBody>
      </p:sp>
      <p:sp>
        <p:nvSpPr>
          <p:cNvPr id="130061"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defTabSz="914400" eaLnBrk="1" hangingPunct="1">
              <a:defRPr sz="1400">
                <a:solidFill>
                  <a:srgbClr val="000000"/>
                </a:solidFill>
                <a:latin typeface="Tahoma" panose="020B0604030504040204" pitchFamily="34" charset="0"/>
              </a:defRPr>
            </a:lvl1pPr>
          </a:lstStyle>
          <a:p>
            <a:fld id="{323B4520-B29C-41D0-97F8-AECB5CD759F7}"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 id="2147484163" r:id="rId12"/>
    <p:sldLayoutId id="2147484164" r:id="rId13"/>
    <p:sldLayoutId id="2147484165" r:id="rId14"/>
    <p:sldLayoutId id="2147484166" r:id="rId15"/>
    <p:sldLayoutId id="2147484167" r:id="rId16"/>
    <p:sldLayoutId id="2147484168" r:id="rId17"/>
    <p:sldLayoutId id="2147484169" r:id="rId18"/>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idx="4294967295"/>
          </p:nvPr>
        </p:nvSpPr>
        <p:spPr bwMode="auto">
          <a:xfrm>
            <a:off x="658813" y="2441575"/>
            <a:ext cx="7634287" cy="1049338"/>
          </a:xfrm>
          <a:prstGeom prst="rect">
            <a:avLst/>
          </a:prstGeom>
        </p:spPr>
        <p:txBody>
          <a:bodyPr lIns="0" anchor="b"/>
          <a:lstStyle/>
          <a:p>
            <a:pPr>
              <a:lnSpc>
                <a:spcPct val="115000"/>
              </a:lnSpc>
              <a:spcAft>
                <a:spcPts val="0"/>
              </a:spcAft>
              <a:defRPr/>
            </a:pPr>
            <a:r>
              <a:rPr lang="ru-RU" sz="2800" b="1" dirty="0">
                <a:solidFill>
                  <a:srgbClr val="FF0000"/>
                </a:solidFill>
                <a:ea typeface="Calibri"/>
                <a:cs typeface="Times New Roman"/>
              </a:rPr>
              <a:t>ВИБРОТЕХНОЛОГИЯ. </a:t>
            </a:r>
            <a:br>
              <a:rPr lang="ru-RU" sz="2800" b="1" dirty="0">
                <a:solidFill>
                  <a:srgbClr val="FF0000"/>
                </a:solidFill>
                <a:ea typeface="Calibri"/>
                <a:cs typeface="Times New Roman"/>
              </a:rPr>
            </a:br>
            <a:r>
              <a:rPr lang="ru-RU" sz="2800" b="1" dirty="0">
                <a:solidFill>
                  <a:srgbClr val="FF0000"/>
                </a:solidFill>
                <a:ea typeface="Calibri"/>
                <a:cs typeface="Times New Roman"/>
              </a:rPr>
              <a:t>ПЕРСПЕКТИВЫ ПСИХОДИАГНОСТИКИ</a:t>
            </a:r>
            <a:endParaRPr lang="ru-RU" sz="1800" dirty="0">
              <a:solidFill>
                <a:schemeClr val="accent3">
                  <a:lumMod val="60000"/>
                  <a:lumOff val="40000"/>
                </a:schemeClr>
              </a:solidFill>
              <a:ea typeface="Calibri"/>
              <a:cs typeface="Times New Roman"/>
            </a:endParaRPr>
          </a:p>
        </p:txBody>
      </p:sp>
      <p:sp>
        <p:nvSpPr>
          <p:cNvPr id="31747" name="Прямоугольник 1"/>
          <p:cNvSpPr>
            <a:spLocks noChangeArrowheads="1"/>
          </p:cNvSpPr>
          <p:nvPr/>
        </p:nvSpPr>
        <p:spPr bwMode="auto">
          <a:xfrm>
            <a:off x="2119313" y="4464050"/>
            <a:ext cx="675481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a:solidFill>
                  <a:srgbClr val="002060"/>
                </a:solidFill>
              </a:rPr>
              <a:t>А.А.Авдейчик, младший научный сотрудник ГНЦ ИМБП РАН;</a:t>
            </a:r>
          </a:p>
          <a:p>
            <a:pPr eaLnBrk="1" hangingPunct="1"/>
            <a:r>
              <a:rPr lang="ru-RU" altLang="ru-RU">
                <a:solidFill>
                  <a:srgbClr val="002060"/>
                </a:solidFill>
              </a:rPr>
              <a:t>А.Ф. Бобров, д.б.н., профессор, главный научный сотрудник;</a:t>
            </a:r>
            <a:br>
              <a:rPr lang="ru-RU" altLang="ru-RU">
                <a:solidFill>
                  <a:srgbClr val="002060"/>
                </a:solidFill>
              </a:rPr>
            </a:br>
            <a:r>
              <a:rPr lang="ru-RU" altLang="ru-RU">
                <a:solidFill>
                  <a:srgbClr val="002060"/>
                </a:solidFill>
              </a:rPr>
              <a:t>В.И. Седин, д.м.н., действительный член АВН РФ, ведущий научный сотрудник</a:t>
            </a:r>
            <a:br>
              <a:rPr lang="ru-RU" altLang="ru-RU">
                <a:solidFill>
                  <a:srgbClr val="002060"/>
                </a:solidFill>
              </a:rPr>
            </a:br>
            <a:r>
              <a:rPr lang="ru-RU" altLang="ru-RU">
                <a:solidFill>
                  <a:srgbClr val="002060"/>
                </a:solidFill>
              </a:rPr>
              <a:t>ФГБУ ГНЦ ФМБЦ им.А.И.Бурназяна ФМБА России</a:t>
            </a:r>
          </a:p>
          <a:p>
            <a:pPr eaLnBrk="1" hangingPunct="1"/>
            <a:r>
              <a:rPr lang="ru-RU" altLang="ru-RU"/>
              <a:t> </a:t>
            </a:r>
          </a:p>
        </p:txBody>
      </p:sp>
      <p:sp>
        <p:nvSpPr>
          <p:cNvPr id="31748" name="Прямоугольник 3"/>
          <p:cNvSpPr>
            <a:spLocks noChangeArrowheads="1"/>
          </p:cNvSpPr>
          <p:nvPr/>
        </p:nvSpPr>
        <p:spPr bwMode="auto">
          <a:xfrm>
            <a:off x="5497513" y="360363"/>
            <a:ext cx="337661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ru-RU" sz="1100">
                <a:solidFill>
                  <a:srgbClr val="00B2A9"/>
                </a:solidFill>
              </a:rPr>
              <a:t>IV</a:t>
            </a:r>
            <a:r>
              <a:rPr lang="ru-RU" altLang="ru-RU" sz="1100">
                <a:solidFill>
                  <a:srgbClr val="00B2A9"/>
                </a:solidFill>
              </a:rPr>
              <a:t> Международная научно-техническая конференция «Современная психофизиология. Технология виброизображения»</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Прямоугольник 1"/>
          <p:cNvSpPr>
            <a:spLocks noChangeArrowheads="1"/>
          </p:cNvSpPr>
          <p:nvPr/>
        </p:nvSpPr>
        <p:spPr bwMode="auto">
          <a:xfrm>
            <a:off x="706438" y="2066925"/>
            <a:ext cx="79248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000">
                <a:solidFill>
                  <a:srgbClr val="FF0000"/>
                </a:solidFill>
              </a:rPr>
              <a:t>Принцип использования биологической обратной связи </a:t>
            </a:r>
            <a:r>
              <a:rPr lang="ru-RU" altLang="ru-RU" sz="2000">
                <a:solidFill>
                  <a:srgbClr val="002060"/>
                </a:solidFill>
              </a:rPr>
              <a:t>(БОС) обусловлен возможностью безынерционно, в момент тестирования получать информацию об изменениях психофизиологического состояния тестируемого при осознании значимости для него стимульного материала. Обратная связь может быть реализована с помощью визуальной, слуховой и тактильной информации. Использование данного принципа в психодиагностике может давать возможность проведения психологической подготовки и коррекции поведения в процессе тестирования, принцип переноса упражнения − «психотренировка» по С. Г. Геллерштейну (Геллерштейн, 1983).</a:t>
            </a:r>
          </a:p>
        </p:txBody>
      </p:sp>
      <p:pic>
        <p:nvPicPr>
          <p:cNvPr id="40963"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3038" y="436563"/>
            <a:ext cx="337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Прямоугольник 1"/>
          <p:cNvSpPr>
            <a:spLocks noChangeArrowheads="1"/>
          </p:cNvSpPr>
          <p:nvPr/>
        </p:nvSpPr>
        <p:spPr bwMode="auto">
          <a:xfrm>
            <a:off x="644525" y="1797050"/>
            <a:ext cx="8042275"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a:solidFill>
                  <a:srgbClr val="FF0000"/>
                </a:solidFill>
              </a:rPr>
              <a:t>Принцип многовариантности оценки результатов тестирования</a:t>
            </a:r>
            <a:r>
              <a:rPr lang="ru-RU" altLang="ru-RU"/>
              <a:t>. </a:t>
            </a:r>
            <a:r>
              <a:rPr lang="ru-RU" altLang="ru-RU">
                <a:solidFill>
                  <a:srgbClr val="002060"/>
                </a:solidFill>
              </a:rPr>
              <a:t>Данный</a:t>
            </a:r>
          </a:p>
          <a:p>
            <a:pPr eaLnBrk="1" hangingPunct="1"/>
            <a:r>
              <a:rPr lang="ru-RU" altLang="ru-RU">
                <a:solidFill>
                  <a:srgbClr val="002060"/>
                </a:solidFill>
              </a:rPr>
              <a:t>принцип раскрывает возможность получения за одно тестирование данных, оценивающих как психологические особенности личности, так и особенности психофизиологического состояния и физиологической цены деятельности испытуемого. Интерпретация таких данных, как нам кажется, позволит более надежно реализовывать диагностические выводы о перспективах обучения и профессиональной деятельности, прошедших психологическое обследование. Более того,</a:t>
            </a:r>
          </a:p>
          <a:p>
            <a:pPr eaLnBrk="1" hangingPunct="1"/>
            <a:r>
              <a:rPr lang="ru-RU" altLang="ru-RU">
                <a:solidFill>
                  <a:srgbClr val="002060"/>
                </a:solidFill>
              </a:rPr>
              <a:t>такая возможность позволяет разрабатывать методики, которые могут оценивать не только отдельные психологические качества (что на наш взгляд не перспективно), а интегральные характеристики, например, наличие профессиональных компетенций. Такой вывод вытекает из потребностей практики в использовании результатов психодиагностики. </a:t>
            </a:r>
          </a:p>
        </p:txBody>
      </p:sp>
      <p:pic>
        <p:nvPicPr>
          <p:cNvPr id="41987"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8600" y="422275"/>
            <a:ext cx="337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Прямоугольник 1"/>
          <p:cNvSpPr>
            <a:spLocks noChangeArrowheads="1"/>
          </p:cNvSpPr>
          <p:nvPr/>
        </p:nvSpPr>
        <p:spPr bwMode="auto">
          <a:xfrm>
            <a:off x="560388" y="1755775"/>
            <a:ext cx="7980362"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000">
                <a:solidFill>
                  <a:srgbClr val="002060"/>
                </a:solidFill>
              </a:rPr>
              <a:t>Справочно: </a:t>
            </a:r>
          </a:p>
          <a:p>
            <a:pPr eaLnBrk="1" hangingPunct="1"/>
            <a:r>
              <a:rPr lang="ru-RU" altLang="ru-RU" sz="2000">
                <a:solidFill>
                  <a:srgbClr val="002060"/>
                </a:solidFill>
              </a:rPr>
              <a:t>Как правило, работодатель (в случае профессионального отбора) или лицо, принимающее решение по результатам аттестации сотрудников, не «жалуют» интерпретации результатов тестирования, построенных</a:t>
            </a:r>
          </a:p>
          <a:p>
            <a:pPr eaLnBrk="1" hangingPunct="1"/>
            <a:r>
              <a:rPr lang="ru-RU" altLang="ru-RU" sz="2000">
                <a:solidFill>
                  <a:srgbClr val="002060"/>
                </a:solidFill>
              </a:rPr>
              <a:t>на оценке различных качеств, в том числе и профессионально важных. </a:t>
            </a:r>
          </a:p>
          <a:p>
            <a:pPr eaLnBrk="1" hangingPunct="1"/>
            <a:r>
              <a:rPr lang="ru-RU" altLang="ru-RU" sz="2000">
                <a:solidFill>
                  <a:srgbClr val="002060"/>
                </a:solidFill>
              </a:rPr>
              <a:t>Опыт показывает, что использование слова «однако» после части текста аттестационной психологической характеристики сводит на «нет» ее информационную и прогностическую ценность. Эти факты из профессиональной деятельности психодиагноста предполагают необходимость использования при разработке методик принципа формализации интерпретационных выводов.</a:t>
            </a:r>
          </a:p>
        </p:txBody>
      </p:sp>
      <p:pic>
        <p:nvPicPr>
          <p:cNvPr id="43011"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2550" y="407988"/>
            <a:ext cx="337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Прямоугольник 1"/>
          <p:cNvSpPr>
            <a:spLocks noChangeArrowheads="1"/>
          </p:cNvSpPr>
          <p:nvPr/>
        </p:nvSpPr>
        <p:spPr bwMode="auto">
          <a:xfrm>
            <a:off x="644525" y="1352550"/>
            <a:ext cx="8002588"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000">
                <a:solidFill>
                  <a:srgbClr val="FF0000"/>
                </a:solidFill>
              </a:rPr>
              <a:t>Принцип формализации выводов </a:t>
            </a:r>
            <a:r>
              <a:rPr lang="ru-RU" altLang="ru-RU" sz="2000">
                <a:solidFill>
                  <a:srgbClr val="002060"/>
                </a:solidFill>
              </a:rPr>
              <a:t>требует и использования специальных оценочных шкал, которые позволяют ранжировать испытуемых по их принадлежности к более или менее соответствующим и необходимым для деятельности профессиональным компетенциям. В свое время, нами была предложена шкала оценок, имеющая пять уровней (не баллов!) и соотнесенная с возможной частотой их наличия при нормальном распределении изучаемой компетенции. Из этого</a:t>
            </a:r>
          </a:p>
          <a:p>
            <a:pPr eaLnBrk="1" hangingPunct="1"/>
            <a:r>
              <a:rPr lang="ru-RU" altLang="ru-RU" sz="2000">
                <a:solidFill>
                  <a:srgbClr val="002060"/>
                </a:solidFill>
              </a:rPr>
              <a:t>следует, что средние оценки могут иметь около 68% испытуемых, оценки «ниже средней» и «выше средней» − приблизительно по 14%, «низкие» и высокие» оценки (за пределами двух стандартных отклонений) — 2–3%. Опыт использования таких оценок при представлении аттестационных психологических характеристик  показал высокую результативность и понимание результатов психологической оценки (интерпретации) кадровыми специалистами.</a:t>
            </a:r>
          </a:p>
        </p:txBody>
      </p:sp>
      <p:pic>
        <p:nvPicPr>
          <p:cNvPr id="44035"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8913" y="457200"/>
            <a:ext cx="337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150938" y="214313"/>
            <a:ext cx="7793037" cy="852487"/>
          </a:xfrm>
        </p:spPr>
        <p:txBody>
          <a:bodyPr/>
          <a:lstStyle/>
          <a:p>
            <a:pPr eaLnBrk="1" hangingPunct="1"/>
            <a:r>
              <a:rPr lang="ru-RU" altLang="ru-RU" sz="2000" smtClean="0"/>
              <a:t>Аттестационный бланк образца 1906 года</a:t>
            </a:r>
          </a:p>
        </p:txBody>
      </p:sp>
      <p:graphicFrame>
        <p:nvGraphicFramePr>
          <p:cNvPr id="379907" name="Group 3"/>
          <p:cNvGraphicFramePr>
            <a:graphicFrameLocks noGrp="1"/>
          </p:cNvGraphicFramePr>
          <p:nvPr>
            <p:ph idx="1"/>
          </p:nvPr>
        </p:nvGraphicFramePr>
        <p:xfrm>
          <a:off x="323850" y="1989138"/>
          <a:ext cx="8637588" cy="4746625"/>
        </p:xfrm>
        <a:graphic>
          <a:graphicData uri="http://schemas.openxmlformats.org/drawingml/2006/table">
            <a:tbl>
              <a:tblPr/>
              <a:tblGrid>
                <a:gridCol w="969927">
                  <a:extLst>
                    <a:ext uri="{9D8B030D-6E8A-4147-A177-3AD203B41FA5}">
                      <a16:colId xmlns:a16="http://schemas.microsoft.com/office/drawing/2014/main" val="20000"/>
                    </a:ext>
                  </a:extLst>
                </a:gridCol>
                <a:gridCol w="1417585">
                  <a:extLst>
                    <a:ext uri="{9D8B030D-6E8A-4147-A177-3AD203B41FA5}">
                      <a16:colId xmlns:a16="http://schemas.microsoft.com/office/drawing/2014/main" val="20001"/>
                    </a:ext>
                  </a:extLst>
                </a:gridCol>
                <a:gridCol w="208274">
                  <a:extLst>
                    <a:ext uri="{9D8B030D-6E8A-4147-A177-3AD203B41FA5}">
                      <a16:colId xmlns:a16="http://schemas.microsoft.com/office/drawing/2014/main" val="20002"/>
                    </a:ext>
                  </a:extLst>
                </a:gridCol>
                <a:gridCol w="1301702">
                  <a:extLst>
                    <a:ext uri="{9D8B030D-6E8A-4147-A177-3AD203B41FA5}">
                      <a16:colId xmlns:a16="http://schemas.microsoft.com/office/drawing/2014/main" val="20003"/>
                    </a:ext>
                  </a:extLst>
                </a:gridCol>
                <a:gridCol w="1431872">
                  <a:extLst>
                    <a:ext uri="{9D8B030D-6E8A-4147-A177-3AD203B41FA5}">
                      <a16:colId xmlns:a16="http://schemas.microsoft.com/office/drawing/2014/main" val="20004"/>
                    </a:ext>
                  </a:extLst>
                </a:gridCol>
                <a:gridCol w="265102">
                  <a:extLst>
                    <a:ext uri="{9D8B030D-6E8A-4147-A177-3AD203B41FA5}">
                      <a16:colId xmlns:a16="http://schemas.microsoft.com/office/drawing/2014/main" val="20005"/>
                    </a:ext>
                  </a:extLst>
                </a:gridCol>
                <a:gridCol w="1425523">
                  <a:extLst>
                    <a:ext uri="{9D8B030D-6E8A-4147-A177-3AD203B41FA5}">
                      <a16:colId xmlns:a16="http://schemas.microsoft.com/office/drawing/2014/main" val="20006"/>
                    </a:ext>
                  </a:extLst>
                </a:gridCol>
                <a:gridCol w="1617604">
                  <a:extLst>
                    <a:ext uri="{9D8B030D-6E8A-4147-A177-3AD203B41FA5}">
                      <a16:colId xmlns:a16="http://schemas.microsoft.com/office/drawing/2014/main" val="20007"/>
                    </a:ext>
                  </a:extLst>
                </a:gridCol>
              </a:tblGrid>
              <a:tr h="252447">
                <a:tc gridSpan="8">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a:ln>
                            <a:noFill/>
                          </a:ln>
                          <a:solidFill>
                            <a:srgbClr val="000000"/>
                          </a:solidFill>
                          <a:effectLst/>
                          <a:latin typeface="Times New Roman" pitchFamily="18" charset="0"/>
                          <a:cs typeface="Times New Roman" pitchFamily="18" charset="0"/>
                        </a:rPr>
                        <a:t>Название полка                                                                                Воинское звание, фамилия                                                                                                             1906г.</a:t>
                      </a:r>
                      <a:endParaRPr kumimoji="0" lang="ru-RU" sz="800" b="0" i="0" u="none" strike="noStrike" cap="none" normalizeH="0" baseline="0">
                        <a:ln>
                          <a:noFill/>
                        </a:ln>
                        <a:solidFill>
                          <a:schemeClr val="tx1"/>
                        </a:solidFill>
                        <a:effectLst/>
                        <a:latin typeface="Times New Roman" pitchFamily="18" charset="0"/>
                        <a:cs typeface="Times New Roman" pitchFamily="18"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1583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rgbClr val="000000"/>
                          </a:solidFill>
                          <a:effectLst/>
                          <a:latin typeface="Times New Roman" pitchFamily="18" charset="0"/>
                          <a:cs typeface="Times New Roman" pitchFamily="18" charset="0"/>
                        </a:rPr>
                        <a:t>1. Отношение к военной службе</a:t>
                      </a:r>
                      <a:endParaRPr kumimoji="0" lang="ru-RU" sz="1000" b="0" i="0" u="none" strike="noStrike" cap="none" normalizeH="0" baseline="0">
                        <a:ln>
                          <a:noFill/>
                        </a:ln>
                        <a:solidFill>
                          <a:schemeClr val="tx1"/>
                        </a:solidFill>
                        <a:effectLst/>
                        <a:latin typeface="Times New Roman" pitchFamily="18" charset="0"/>
                        <a:cs typeface="Times New Roman" pitchFamily="18"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rgbClr val="000000"/>
                          </a:solidFill>
                          <a:effectLst/>
                          <a:latin typeface="Times New Roman" pitchFamily="18" charset="0"/>
                          <a:cs typeface="Times New Roman" pitchFamily="18" charset="0"/>
                        </a:rPr>
                        <a:t>Любит службу </a:t>
                      </a:r>
                      <a:endParaRPr kumimoji="0" lang="ru-RU"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a:ln>
                            <a:noFill/>
                          </a:ln>
                          <a:solidFill>
                            <a:srgbClr val="000000"/>
                          </a:solidFill>
                          <a:effectLst/>
                          <a:latin typeface="Times New Roman" pitchFamily="18" charset="0"/>
                          <a:cs typeface="Times New Roman" pitchFamily="18" charset="0"/>
                        </a:rPr>
                        <a:t>Относится безразлично Относится пренебрежительно</a:t>
                      </a:r>
                      <a:endParaRPr kumimoji="0" lang="ru-RU" sz="1000" b="0" i="0" u="none" strike="noStrike" cap="none" normalizeH="0" baseline="0">
                        <a:ln>
                          <a:noFill/>
                        </a:ln>
                        <a:solidFill>
                          <a:schemeClr val="tx1"/>
                        </a:solidFill>
                        <a:effectLst/>
                        <a:latin typeface="Times New Roman" pitchFamily="18" charset="0"/>
                        <a:cs typeface="Times New Roman" pitchFamily="18"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ru-RU" sz="800" b="0" i="0" u="none" strike="noStrike" cap="none" normalizeH="0" baseline="0">
                        <a:ln>
                          <a:noFill/>
                        </a:ln>
                        <a:solidFill>
                          <a:schemeClr val="tx1"/>
                        </a:solidFill>
                        <a:effectLst/>
                        <a:latin typeface="Tahoma" pitchFamily="34"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a:ln>
                            <a:noFill/>
                          </a:ln>
                          <a:solidFill>
                            <a:srgbClr val="000000"/>
                          </a:solidFill>
                          <a:effectLst/>
                          <a:latin typeface="Times New Roman" pitchFamily="18" charset="0"/>
                          <a:cs typeface="Times New Roman" pitchFamily="18" charset="0"/>
                        </a:rPr>
                        <a:t>8. Подготовка к командова­нию эскадроном</a:t>
                      </a:r>
                      <a:endParaRPr kumimoji="0" lang="ru-RU" sz="800" b="0" i="0" u="none" strike="noStrike" cap="none" normalizeH="0" baseline="0">
                        <a:ln>
                          <a:noFill/>
                        </a:ln>
                        <a:solidFill>
                          <a:schemeClr val="tx1"/>
                        </a:solidFill>
                        <a:effectLst/>
                        <a:latin typeface="Times New Roman" pitchFamily="18" charset="0"/>
                        <a:cs typeface="Times New Roman" pitchFamily="18"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a:ln>
                            <a:noFill/>
                          </a:ln>
                          <a:solidFill>
                            <a:srgbClr val="000000"/>
                          </a:solidFill>
                          <a:effectLst/>
                          <a:latin typeface="Times New Roman" pitchFamily="18" charset="0"/>
                          <a:cs typeface="Times New Roman" pitchFamily="18" charset="0"/>
                        </a:rPr>
                        <a:t>Подготовлен отлично Подготовлен </a:t>
                      </a:r>
                      <a:endParaRPr kumimoji="0" lang="ru-RU" sz="8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a:ln>
                            <a:noFill/>
                          </a:ln>
                          <a:solidFill>
                            <a:srgbClr val="000000"/>
                          </a:solidFill>
                          <a:effectLst/>
                          <a:latin typeface="Times New Roman" pitchFamily="18" charset="0"/>
                          <a:cs typeface="Times New Roman" pitchFamily="18" charset="0"/>
                        </a:rPr>
                        <a:t>Подготовлен недостаточно</a:t>
                      </a:r>
                      <a:endParaRPr kumimoji="0" lang="ru-RU" sz="800" b="0" i="0" u="none" strike="noStrike" cap="none" normalizeH="0" baseline="0">
                        <a:ln>
                          <a:noFill/>
                        </a:ln>
                        <a:solidFill>
                          <a:schemeClr val="tx1"/>
                        </a:solidFill>
                        <a:effectLst/>
                        <a:latin typeface="Times New Roman" pitchFamily="18" charset="0"/>
                        <a:cs typeface="Times New Roman" pitchFamily="18"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ru-RU" sz="800" b="0" i="0" u="none" strike="noStrike" cap="none" normalizeH="0" baseline="0">
                        <a:ln>
                          <a:noFill/>
                        </a:ln>
                        <a:solidFill>
                          <a:schemeClr val="tx1"/>
                        </a:solidFill>
                        <a:effectLst/>
                        <a:latin typeface="Tahoma" pitchFamily="34"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rgbClr val="000000"/>
                          </a:solidFill>
                          <a:effectLst/>
                          <a:latin typeface="Times New Roman" pitchFamily="18" charset="0"/>
                          <a:cs typeface="Times New Roman" pitchFamily="18" charset="0"/>
                        </a:rPr>
                        <a:t>13. Отрицательные качества офицера</a:t>
                      </a:r>
                      <a:endParaRPr kumimoji="0" lang="ru-RU" sz="1000" b="0" i="0" u="none" strike="noStrike" cap="none" normalizeH="0" baseline="0">
                        <a:ln>
                          <a:noFill/>
                        </a:ln>
                        <a:solidFill>
                          <a:schemeClr val="tx1"/>
                        </a:solidFill>
                        <a:effectLst/>
                        <a:latin typeface="Times New Roman" pitchFamily="18" charset="0"/>
                        <a:cs typeface="Times New Roman" pitchFamily="18"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rgbClr val="000000"/>
                          </a:solidFill>
                          <a:effectLst/>
                          <a:latin typeface="Times New Roman" pitchFamily="18" charset="0"/>
                          <a:cs typeface="Times New Roman" pitchFamily="18" charset="0"/>
                        </a:rPr>
                        <a:t>Неблагороден, Нечестен </a:t>
                      </a:r>
                      <a:endParaRPr kumimoji="0" lang="ru-RU"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a:ln>
                            <a:noFill/>
                          </a:ln>
                          <a:solidFill>
                            <a:srgbClr val="000000"/>
                          </a:solidFill>
                          <a:effectLst/>
                          <a:latin typeface="Times New Roman" pitchFamily="18" charset="0"/>
                          <a:cs typeface="Times New Roman" pitchFamily="18" charset="0"/>
                        </a:rPr>
                        <a:t>Ленив, Лжив, Нетактичен </a:t>
                      </a:r>
                      <a:endParaRPr kumimoji="0" lang="ru-RU"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a:ln>
                            <a:noFill/>
                          </a:ln>
                          <a:solidFill>
                            <a:srgbClr val="000000"/>
                          </a:solidFill>
                          <a:effectLst/>
                          <a:latin typeface="Times New Roman" pitchFamily="18" charset="0"/>
                          <a:cs typeface="Times New Roman" pitchFamily="18" charset="0"/>
                        </a:rPr>
                        <a:t>Невежлив, Глуп </a:t>
                      </a:r>
                      <a:endParaRPr kumimoji="0" lang="ru-RU"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a:ln>
                            <a:noFill/>
                          </a:ln>
                          <a:solidFill>
                            <a:srgbClr val="000000"/>
                          </a:solidFill>
                          <a:effectLst/>
                          <a:latin typeface="Times New Roman" pitchFamily="18" charset="0"/>
                          <a:cs typeface="Times New Roman" pitchFamily="18" charset="0"/>
                        </a:rPr>
                        <a:t>Много пьет, Много играет в карты, К военной службе неспособен Здоровьем слаб</a:t>
                      </a:r>
                      <a:endParaRPr kumimoji="0" lang="ru-RU" sz="1000" b="0" i="0" u="none" strike="noStrike" cap="none" normalizeH="0" baseline="0">
                        <a:ln>
                          <a:noFill/>
                        </a:ln>
                        <a:solidFill>
                          <a:schemeClr val="tx1"/>
                        </a:solidFill>
                        <a:effectLst/>
                        <a:latin typeface="Times New Roman" pitchFamily="18" charset="0"/>
                        <a:cs typeface="Times New Roman" pitchFamily="18"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28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a:ln>
                            <a:noFill/>
                          </a:ln>
                          <a:solidFill>
                            <a:srgbClr val="000000"/>
                          </a:solidFill>
                          <a:effectLst/>
                          <a:latin typeface="Times New Roman" pitchFamily="18" charset="0"/>
                          <a:cs typeface="Times New Roman" pitchFamily="18" charset="0"/>
                        </a:rPr>
                        <a:t>2. Отношение к       обязанностям службы</a:t>
                      </a:r>
                      <a:endParaRPr kumimoji="0" lang="ru-RU" sz="800" b="0" i="0" u="none" strike="noStrike" cap="none" normalizeH="0" baseline="0">
                        <a:ln>
                          <a:noFill/>
                        </a:ln>
                        <a:solidFill>
                          <a:schemeClr val="tx1"/>
                        </a:solidFill>
                        <a:effectLst/>
                        <a:latin typeface="Times New Roman" pitchFamily="18" charset="0"/>
                        <a:cs typeface="Times New Roman" pitchFamily="18"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a:ln>
                            <a:noFill/>
                          </a:ln>
                          <a:solidFill>
                            <a:srgbClr val="000000"/>
                          </a:solidFill>
                          <a:effectLst/>
                          <a:latin typeface="Times New Roman" pitchFamily="18" charset="0"/>
                          <a:cs typeface="Times New Roman" pitchFamily="18" charset="0"/>
                        </a:rPr>
                        <a:t>С увлечением </a:t>
                      </a:r>
                      <a:endParaRPr kumimoji="0" lang="ru-RU" sz="8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a:ln>
                            <a:noFill/>
                          </a:ln>
                          <a:solidFill>
                            <a:srgbClr val="000000"/>
                          </a:solidFill>
                          <a:effectLst/>
                          <a:latin typeface="Times New Roman" pitchFamily="18" charset="0"/>
                          <a:cs typeface="Times New Roman" pitchFamily="18" charset="0"/>
                        </a:rPr>
                        <a:t>Добросовестно Недобросовестно</a:t>
                      </a:r>
                      <a:endParaRPr kumimoji="0" lang="ru-RU" sz="800" b="0" i="0" u="none" strike="noStrike" cap="none" normalizeH="0" baseline="0">
                        <a:ln>
                          <a:noFill/>
                        </a:ln>
                        <a:solidFill>
                          <a:schemeClr val="tx1"/>
                        </a:solidFill>
                        <a:effectLst/>
                        <a:latin typeface="Times New Roman" pitchFamily="18" charset="0"/>
                        <a:cs typeface="Times New Roman" pitchFamily="18"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ru-RU" sz="800" b="0" i="0" u="none" strike="noStrike" cap="none" normalizeH="0" baseline="0">
                        <a:ln>
                          <a:noFill/>
                        </a:ln>
                        <a:solidFill>
                          <a:schemeClr val="tx1"/>
                        </a:solidFill>
                        <a:effectLst/>
                        <a:latin typeface="Tahoma" pitchFamily="34"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a:ln>
                            <a:noFill/>
                          </a:ln>
                          <a:solidFill>
                            <a:srgbClr val="000000"/>
                          </a:solidFill>
                          <a:effectLst/>
                          <a:latin typeface="Times New Roman" pitchFamily="18" charset="0"/>
                          <a:cs typeface="Times New Roman" pitchFamily="18" charset="0"/>
                        </a:rPr>
                        <a:t>9.   Отношение к  военным наукам</a:t>
                      </a:r>
                      <a:endParaRPr kumimoji="0" lang="ru-RU" sz="800" b="0" i="0" u="none" strike="noStrike" cap="none" normalizeH="0" baseline="0">
                        <a:ln>
                          <a:noFill/>
                        </a:ln>
                        <a:solidFill>
                          <a:schemeClr val="tx1"/>
                        </a:solidFill>
                        <a:effectLst/>
                        <a:latin typeface="Times New Roman" pitchFamily="18" charset="0"/>
                        <a:cs typeface="Times New Roman" pitchFamily="18"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a:ln>
                            <a:noFill/>
                          </a:ln>
                          <a:solidFill>
                            <a:srgbClr val="000000"/>
                          </a:solidFill>
                          <a:effectLst/>
                          <a:latin typeface="Times New Roman" pitchFamily="18" charset="0"/>
                          <a:cs typeface="Times New Roman" pitchFamily="18" charset="0"/>
                        </a:rPr>
                        <a:t>Интересуется ими</a:t>
                      </a:r>
                      <a:endParaRPr kumimoji="0" lang="ru-RU" sz="8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a:ln>
                            <a:noFill/>
                          </a:ln>
                          <a:solidFill>
                            <a:srgbClr val="000000"/>
                          </a:solidFill>
                          <a:effectLst/>
                          <a:latin typeface="Times New Roman" pitchFamily="18" charset="0"/>
                          <a:cs typeface="Times New Roman" pitchFamily="18" charset="0"/>
                        </a:rPr>
                        <a:t>Безучастен </a:t>
                      </a:r>
                      <a:r>
                        <a:rPr kumimoji="0" lang="en-US" sz="800" b="0" i="1" u="none" strike="noStrike" cap="none" normalizeH="0" baseline="0">
                          <a:ln>
                            <a:noFill/>
                          </a:ln>
                          <a:solidFill>
                            <a:srgbClr val="000000"/>
                          </a:solidFill>
                          <a:effectLst/>
                          <a:latin typeface="Times New Roman" pitchFamily="18" charset="0"/>
                          <a:cs typeface="Times New Roman" pitchFamily="18" charset="0"/>
                        </a:rPr>
                        <a:t>s</a:t>
                      </a:r>
                      <a:endParaRPr kumimoji="0" lang="ru-RU" sz="800" b="0" i="0" u="none" strike="noStrike" cap="none" normalizeH="0" baseline="0">
                        <a:ln>
                          <a:noFill/>
                        </a:ln>
                        <a:solidFill>
                          <a:schemeClr val="tx1"/>
                        </a:solidFill>
                        <a:effectLst/>
                        <a:latin typeface="Times New Roman" pitchFamily="18" charset="0"/>
                        <a:cs typeface="Times New Roman" pitchFamily="18"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ru-RU" sz="800" b="0" i="0" u="none" strike="noStrike" cap="none" normalizeH="0" baseline="0">
                        <a:ln>
                          <a:noFill/>
                        </a:ln>
                        <a:solidFill>
                          <a:schemeClr val="tx1"/>
                        </a:solidFill>
                        <a:effectLst/>
                        <a:latin typeface="Tahoma" pitchFamily="34"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a:ln>
                            <a:noFill/>
                          </a:ln>
                          <a:solidFill>
                            <a:srgbClr val="000000"/>
                          </a:solidFill>
                          <a:effectLst/>
                          <a:latin typeface="Times New Roman" pitchFamily="18" charset="0"/>
                          <a:cs typeface="Times New Roman" pitchFamily="18" charset="0"/>
                        </a:rPr>
                        <a:t>14. Отношение к доброму имени полка</a:t>
                      </a:r>
                      <a:endParaRPr kumimoji="0" lang="ru-RU" sz="800" b="0" i="0" u="none" strike="noStrike" cap="none" normalizeH="0" baseline="0">
                        <a:ln>
                          <a:noFill/>
                        </a:ln>
                        <a:solidFill>
                          <a:schemeClr val="tx1"/>
                        </a:solidFill>
                        <a:effectLst/>
                        <a:latin typeface="Times New Roman" pitchFamily="18" charset="0"/>
                        <a:cs typeface="Times New Roman" pitchFamily="18"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a:ln>
                            <a:noFill/>
                          </a:ln>
                          <a:solidFill>
                            <a:srgbClr val="000000"/>
                          </a:solidFill>
                          <a:effectLst/>
                          <a:latin typeface="Times New Roman" pitchFamily="18" charset="0"/>
                          <a:cs typeface="Times New Roman" pitchFamily="18" charset="0"/>
                        </a:rPr>
                        <a:t>Работает для полка</a:t>
                      </a:r>
                      <a:endParaRPr kumimoji="0" lang="ru-RU" sz="8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a:ln>
                            <a:noFill/>
                          </a:ln>
                          <a:solidFill>
                            <a:srgbClr val="000000"/>
                          </a:solidFill>
                          <a:effectLst/>
                          <a:latin typeface="Times New Roman" pitchFamily="18" charset="0"/>
                          <a:cs typeface="Times New Roman" pitchFamily="18" charset="0"/>
                        </a:rPr>
                        <a:t>Безучастен </a:t>
                      </a:r>
                      <a:endParaRPr kumimoji="0" lang="ru-RU" sz="8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a:ln>
                            <a:noFill/>
                          </a:ln>
                          <a:solidFill>
                            <a:srgbClr val="000000"/>
                          </a:solidFill>
                          <a:effectLst/>
                          <a:latin typeface="Times New Roman" pitchFamily="18" charset="0"/>
                          <a:cs typeface="Times New Roman" pitchFamily="18" charset="0"/>
                        </a:rPr>
                        <a:t>Вреден</a:t>
                      </a:r>
                      <a:endParaRPr kumimoji="0" lang="ru-RU" sz="800" b="0" i="0" u="none" strike="noStrike" cap="none" normalizeH="0" baseline="0">
                        <a:ln>
                          <a:noFill/>
                        </a:ln>
                        <a:solidFill>
                          <a:schemeClr val="tx1"/>
                        </a:solidFill>
                        <a:effectLst/>
                        <a:latin typeface="Times New Roman" pitchFamily="18" charset="0"/>
                        <a:cs typeface="Times New Roman" pitchFamily="18"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28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a:ln>
                            <a:noFill/>
                          </a:ln>
                          <a:solidFill>
                            <a:srgbClr val="000000"/>
                          </a:solidFill>
                          <a:effectLst/>
                          <a:latin typeface="Times New Roman" pitchFamily="18" charset="0"/>
                          <a:cs typeface="Times New Roman" pitchFamily="18" charset="0"/>
                        </a:rPr>
                        <a:t>З.Отношение  к  на­чальникам</a:t>
                      </a:r>
                      <a:endParaRPr kumimoji="0" lang="ru-RU" sz="800" b="0" i="0" u="none" strike="noStrike" cap="none" normalizeH="0" baseline="0">
                        <a:ln>
                          <a:noFill/>
                        </a:ln>
                        <a:solidFill>
                          <a:schemeClr val="tx1"/>
                        </a:solidFill>
                        <a:effectLst/>
                        <a:latin typeface="Times New Roman" pitchFamily="18" charset="0"/>
                        <a:cs typeface="Times New Roman" pitchFamily="18"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a:ln>
                            <a:noFill/>
                          </a:ln>
                          <a:solidFill>
                            <a:srgbClr val="000000"/>
                          </a:solidFill>
                          <a:effectLst/>
                          <a:latin typeface="Times New Roman" pitchFamily="18" charset="0"/>
                          <a:cs typeface="Times New Roman" pitchFamily="18" charset="0"/>
                        </a:rPr>
                        <a:t>Исполнителен Неисполнителен </a:t>
                      </a:r>
                      <a:endParaRPr kumimoji="0" lang="ru-RU" sz="8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a:ln>
                            <a:noFill/>
                          </a:ln>
                          <a:solidFill>
                            <a:srgbClr val="000000"/>
                          </a:solidFill>
                          <a:effectLst/>
                          <a:latin typeface="Times New Roman" pitchFamily="18" charset="0"/>
                          <a:cs typeface="Times New Roman" pitchFamily="18" charset="0"/>
                        </a:rPr>
                        <a:t>Заискивает</a:t>
                      </a:r>
                      <a:endParaRPr kumimoji="0" lang="ru-RU" sz="800" b="0" i="0" u="none" strike="noStrike" cap="none" normalizeH="0" baseline="0">
                        <a:ln>
                          <a:noFill/>
                        </a:ln>
                        <a:solidFill>
                          <a:schemeClr val="tx1"/>
                        </a:solidFill>
                        <a:effectLst/>
                        <a:latin typeface="Times New Roman" pitchFamily="18" charset="0"/>
                        <a:cs typeface="Times New Roman" pitchFamily="18"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ru-RU" sz="800" b="0" i="0" u="none" strike="noStrike" cap="none" normalizeH="0" baseline="0">
                        <a:ln>
                          <a:noFill/>
                        </a:ln>
                        <a:solidFill>
                          <a:schemeClr val="tx1"/>
                        </a:solidFill>
                        <a:effectLst/>
                        <a:latin typeface="Tahoma" pitchFamily="34"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a:ln>
                            <a:noFill/>
                          </a:ln>
                          <a:solidFill>
                            <a:srgbClr val="000000"/>
                          </a:solidFill>
                          <a:effectLst/>
                          <a:latin typeface="Times New Roman" pitchFamily="18" charset="0"/>
                          <a:cs typeface="Times New Roman" pitchFamily="18" charset="0"/>
                        </a:rPr>
                        <a:t>10. Отношение к аттестационному</a:t>
                      </a:r>
                      <a:endParaRPr kumimoji="0" lang="ru-RU" sz="8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a:ln>
                            <a:noFill/>
                          </a:ln>
                          <a:solidFill>
                            <a:srgbClr val="000000"/>
                          </a:solidFill>
                          <a:effectLst/>
                          <a:latin typeface="Times New Roman" pitchFamily="18" charset="0"/>
                          <a:cs typeface="Times New Roman" pitchFamily="18" charset="0"/>
                        </a:rPr>
                        <a:t>делу</a:t>
                      </a:r>
                      <a:endParaRPr kumimoji="0" lang="ru-RU" sz="800" b="0" i="0" u="none" strike="noStrike" cap="none" normalizeH="0" baseline="0">
                        <a:ln>
                          <a:noFill/>
                        </a:ln>
                        <a:solidFill>
                          <a:schemeClr val="tx1"/>
                        </a:solidFill>
                        <a:effectLst/>
                        <a:latin typeface="Times New Roman" pitchFamily="18" charset="0"/>
                        <a:cs typeface="Times New Roman" pitchFamily="18"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a:ln>
                            <a:noFill/>
                          </a:ln>
                          <a:solidFill>
                            <a:srgbClr val="000000"/>
                          </a:solidFill>
                          <a:effectLst/>
                          <a:latin typeface="Times New Roman" pitchFamily="18" charset="0"/>
                          <a:cs typeface="Times New Roman" pitchFamily="18" charset="0"/>
                        </a:rPr>
                        <a:t>Добросовестное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a:ln>
                            <a:noFill/>
                          </a:ln>
                          <a:solidFill>
                            <a:srgbClr val="000000"/>
                          </a:solidFill>
                          <a:effectLst/>
                          <a:latin typeface="Times New Roman" pitchFamily="18" charset="0"/>
                          <a:cs typeface="Times New Roman" pitchFamily="18" charset="0"/>
                        </a:rPr>
                        <a:t>Небрежное</a:t>
                      </a:r>
                      <a:endParaRPr kumimoji="0" lang="ru-RU" sz="800" b="0" i="0" u="none" strike="noStrike" cap="none" normalizeH="0" baseline="0">
                        <a:ln>
                          <a:noFill/>
                        </a:ln>
                        <a:solidFill>
                          <a:schemeClr val="tx1"/>
                        </a:solidFill>
                        <a:effectLst/>
                        <a:latin typeface="Times New Roman" pitchFamily="18" charset="0"/>
                        <a:cs typeface="Times New Roman" pitchFamily="18"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ru-RU" sz="800" b="0" i="0" u="none" strike="noStrike" cap="none" normalizeH="0" baseline="0">
                        <a:ln>
                          <a:noFill/>
                        </a:ln>
                        <a:solidFill>
                          <a:schemeClr val="tx1"/>
                        </a:solidFill>
                        <a:effectLst/>
                        <a:latin typeface="Tahoma" pitchFamily="34"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a:ln>
                            <a:noFill/>
                          </a:ln>
                          <a:solidFill>
                            <a:srgbClr val="000000"/>
                          </a:solidFill>
                          <a:effectLst/>
                          <a:latin typeface="Times New Roman" pitchFamily="18" charset="0"/>
                          <a:cs typeface="Times New Roman" pitchFamily="18" charset="0"/>
                        </a:rPr>
                        <a:t>15. Желателен в полку или нет</a:t>
                      </a:r>
                      <a:endParaRPr kumimoji="0" lang="ru-RU" sz="1200" b="0" i="0" u="none" strike="noStrike" cap="none" normalizeH="0" baseline="0">
                        <a:ln>
                          <a:noFill/>
                        </a:ln>
                        <a:solidFill>
                          <a:schemeClr val="tx1"/>
                        </a:solidFill>
                        <a:effectLst/>
                        <a:latin typeface="Times New Roman" pitchFamily="18" charset="0"/>
                        <a:cs typeface="Times New Roman" pitchFamily="18"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a:ln>
                            <a:noFill/>
                          </a:ln>
                          <a:solidFill>
                            <a:srgbClr val="000000"/>
                          </a:solidFill>
                          <a:effectLst/>
                          <a:latin typeface="Times New Roman" pitchFamily="18" charset="0"/>
                          <a:cs typeface="Times New Roman" pitchFamily="18" charset="0"/>
                        </a:rPr>
                        <a:t>Желателен </a:t>
                      </a:r>
                      <a:endParaRPr kumimoji="0" lang="ru-RU" sz="1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a:ln>
                            <a:noFill/>
                          </a:ln>
                          <a:solidFill>
                            <a:srgbClr val="000000"/>
                          </a:solidFill>
                          <a:effectLst/>
                          <a:latin typeface="Times New Roman" pitchFamily="18" charset="0"/>
                          <a:cs typeface="Times New Roman" pitchFamily="18" charset="0"/>
                        </a:rPr>
                        <a:t>Безразличен </a:t>
                      </a:r>
                      <a:endParaRPr kumimoji="0" lang="ru-RU" sz="1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a:ln>
                            <a:noFill/>
                          </a:ln>
                          <a:solidFill>
                            <a:srgbClr val="000000"/>
                          </a:solidFill>
                          <a:effectLst/>
                          <a:latin typeface="Times New Roman" pitchFamily="18" charset="0"/>
                          <a:cs typeface="Times New Roman" pitchFamily="18" charset="0"/>
                        </a:rPr>
                        <a:t>Вреден</a:t>
                      </a:r>
                      <a:endParaRPr kumimoji="0" lang="ru-RU" sz="1200" b="0" i="0" u="none" strike="noStrike" cap="none" normalizeH="0" baseline="0">
                        <a:ln>
                          <a:noFill/>
                        </a:ln>
                        <a:solidFill>
                          <a:schemeClr val="tx1"/>
                        </a:solidFill>
                        <a:effectLst/>
                        <a:latin typeface="Times New Roman" pitchFamily="18" charset="0"/>
                        <a:cs typeface="Times New Roman" pitchFamily="18"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28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a:ln>
                            <a:noFill/>
                          </a:ln>
                          <a:solidFill>
                            <a:srgbClr val="000000"/>
                          </a:solidFill>
                          <a:effectLst/>
                          <a:latin typeface="Times New Roman" pitchFamily="18" charset="0"/>
                          <a:cs typeface="Times New Roman" pitchFamily="18" charset="0"/>
                        </a:rPr>
                        <a:t>4.   Отношение к офицерам и товарищам</a:t>
                      </a:r>
                      <a:endParaRPr kumimoji="0" lang="ru-RU" sz="800" b="0" i="0" u="none" strike="noStrike" cap="none" normalizeH="0" baseline="0">
                        <a:ln>
                          <a:noFill/>
                        </a:ln>
                        <a:solidFill>
                          <a:schemeClr val="tx1"/>
                        </a:solidFill>
                        <a:effectLst/>
                        <a:latin typeface="Times New Roman" pitchFamily="18" charset="0"/>
                        <a:cs typeface="Times New Roman" pitchFamily="18"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a:ln>
                            <a:noFill/>
                          </a:ln>
                          <a:solidFill>
                            <a:srgbClr val="000000"/>
                          </a:solidFill>
                          <a:effectLst/>
                          <a:latin typeface="Times New Roman" pitchFamily="18" charset="0"/>
                          <a:cs typeface="Times New Roman" pitchFamily="18" charset="0"/>
                        </a:rPr>
                        <a:t>Всеми уважаем </a:t>
                      </a:r>
                      <a:endParaRPr kumimoji="0" lang="ru-RU" sz="8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a:ln>
                            <a:noFill/>
                          </a:ln>
                          <a:solidFill>
                            <a:srgbClr val="000000"/>
                          </a:solidFill>
                          <a:effectLst/>
                          <a:latin typeface="Times New Roman" pitchFamily="18" charset="0"/>
                          <a:cs typeface="Times New Roman" pitchFamily="18" charset="0"/>
                        </a:rPr>
                        <a:t>Хорошие </a:t>
                      </a:r>
                      <a:endParaRPr kumimoji="0" lang="ru-RU" sz="8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a:ln>
                            <a:noFill/>
                          </a:ln>
                          <a:solidFill>
                            <a:srgbClr val="000000"/>
                          </a:solidFill>
                          <a:effectLst/>
                          <a:latin typeface="Times New Roman" pitchFamily="18" charset="0"/>
                          <a:cs typeface="Times New Roman" pitchFamily="18" charset="0"/>
                        </a:rPr>
                        <a:t>Плохие</a:t>
                      </a:r>
                      <a:endParaRPr kumimoji="0" lang="ru-RU" sz="800" b="0" i="0" u="none" strike="noStrike" cap="none" normalizeH="0" baseline="0">
                        <a:ln>
                          <a:noFill/>
                        </a:ln>
                        <a:solidFill>
                          <a:schemeClr val="tx1"/>
                        </a:solidFill>
                        <a:effectLst/>
                        <a:latin typeface="Times New Roman" pitchFamily="18" charset="0"/>
                        <a:cs typeface="Times New Roman" pitchFamily="18"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ru-RU" sz="800" b="0" i="0" u="none" strike="noStrike" cap="none" normalizeH="0" baseline="0">
                        <a:ln>
                          <a:noFill/>
                        </a:ln>
                        <a:solidFill>
                          <a:schemeClr val="tx1"/>
                        </a:solidFill>
                        <a:effectLst/>
                        <a:latin typeface="Tahoma" pitchFamily="34"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a:ln>
                            <a:noFill/>
                          </a:ln>
                          <a:solidFill>
                            <a:srgbClr val="000000"/>
                          </a:solidFill>
                          <a:effectLst/>
                          <a:latin typeface="Times New Roman" pitchFamily="18" charset="0"/>
                          <a:cs typeface="Times New Roman" pitchFamily="18" charset="0"/>
                        </a:rPr>
                        <a:t>1 1 .Отношение к форме одежды</a:t>
                      </a:r>
                      <a:endParaRPr kumimoji="0" lang="ru-RU" sz="800" b="0" i="0" u="none" strike="noStrike" cap="none" normalizeH="0" baseline="0">
                        <a:ln>
                          <a:noFill/>
                        </a:ln>
                        <a:solidFill>
                          <a:schemeClr val="tx1"/>
                        </a:solidFill>
                        <a:effectLst/>
                        <a:latin typeface="Times New Roman" pitchFamily="18" charset="0"/>
                        <a:cs typeface="Times New Roman" pitchFamily="18"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a:ln>
                            <a:noFill/>
                          </a:ln>
                          <a:solidFill>
                            <a:srgbClr val="000000"/>
                          </a:solidFill>
                          <a:effectLst/>
                          <a:latin typeface="Times New Roman" pitchFamily="18" charset="0"/>
                          <a:cs typeface="Times New Roman" pitchFamily="18" charset="0"/>
                        </a:rPr>
                        <a:t>Серьезное </a:t>
                      </a:r>
                      <a:endParaRPr kumimoji="0" lang="ru-RU" sz="8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a:ln>
                            <a:noFill/>
                          </a:ln>
                          <a:solidFill>
                            <a:srgbClr val="000000"/>
                          </a:solidFill>
                          <a:effectLst/>
                          <a:latin typeface="Times New Roman" pitchFamily="18" charset="0"/>
                          <a:cs typeface="Times New Roman" pitchFamily="18" charset="0"/>
                        </a:rPr>
                        <a:t>Легкомысленное</a:t>
                      </a:r>
                      <a:endParaRPr kumimoji="0" lang="ru-RU" sz="800" b="0" i="0" u="none" strike="noStrike" cap="none" normalizeH="0" baseline="0">
                        <a:ln>
                          <a:noFill/>
                        </a:ln>
                        <a:solidFill>
                          <a:schemeClr val="tx1"/>
                        </a:solidFill>
                        <a:effectLst/>
                        <a:latin typeface="Times New Roman" pitchFamily="18" charset="0"/>
                        <a:cs typeface="Times New Roman" pitchFamily="18"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ru-RU" sz="800" b="0" i="0" u="none" strike="noStrike" cap="none" normalizeH="0" baseline="0">
                        <a:ln>
                          <a:noFill/>
                        </a:ln>
                        <a:solidFill>
                          <a:schemeClr val="tx1"/>
                        </a:solidFill>
                        <a:effectLst/>
                        <a:latin typeface="Tahoma" pitchFamily="34"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4"/>
                  </a:ext>
                </a:extLst>
              </a:tr>
              <a:tr h="6350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a:ln>
                            <a:noFill/>
                          </a:ln>
                          <a:solidFill>
                            <a:srgbClr val="000000"/>
                          </a:solidFill>
                          <a:effectLst/>
                          <a:latin typeface="Times New Roman" pitchFamily="18" charset="0"/>
                          <a:cs typeface="Times New Roman" pitchFamily="18" charset="0"/>
                        </a:rPr>
                        <a:t>5.   Отношение к       подчиненным офицерам</a:t>
                      </a:r>
                      <a:endParaRPr kumimoji="0" lang="ru-RU" sz="800" b="0" i="0" u="none" strike="noStrike" cap="none" normalizeH="0" baseline="0">
                        <a:ln>
                          <a:noFill/>
                        </a:ln>
                        <a:solidFill>
                          <a:schemeClr val="tx1"/>
                        </a:solidFill>
                        <a:effectLst/>
                        <a:latin typeface="Times New Roman" pitchFamily="18" charset="0"/>
                        <a:cs typeface="Times New Roman" pitchFamily="18"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a:ln>
                            <a:noFill/>
                          </a:ln>
                          <a:solidFill>
                            <a:srgbClr val="000000"/>
                          </a:solidFill>
                          <a:effectLst/>
                          <a:latin typeface="Times New Roman" pitchFamily="18" charset="0"/>
                          <a:cs typeface="Times New Roman" pitchFamily="18" charset="0"/>
                        </a:rPr>
                        <a:t>Тактичные </a:t>
                      </a:r>
                      <a:endParaRPr kumimoji="0" lang="ru-RU" sz="8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a:ln>
                            <a:noFill/>
                          </a:ln>
                          <a:solidFill>
                            <a:srgbClr val="000000"/>
                          </a:solidFill>
                          <a:effectLst/>
                          <a:latin typeface="Times New Roman" pitchFamily="18" charset="0"/>
                          <a:cs typeface="Times New Roman" pitchFamily="18" charset="0"/>
                        </a:rPr>
                        <a:t>Нетактичные</a:t>
                      </a:r>
                      <a:endParaRPr kumimoji="0" lang="ru-RU" sz="800" b="0" i="0" u="none" strike="noStrike" cap="none" normalizeH="0" baseline="0">
                        <a:ln>
                          <a:noFill/>
                        </a:ln>
                        <a:solidFill>
                          <a:schemeClr val="tx1"/>
                        </a:solidFill>
                        <a:effectLst/>
                        <a:latin typeface="Times New Roman" pitchFamily="18" charset="0"/>
                        <a:cs typeface="Times New Roman" pitchFamily="18"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ru-RU" sz="800" b="0" i="0" u="none" strike="noStrike" cap="none" normalizeH="0" baseline="0">
                        <a:ln>
                          <a:noFill/>
                        </a:ln>
                        <a:solidFill>
                          <a:schemeClr val="tx1"/>
                        </a:solidFill>
                        <a:effectLst/>
                        <a:latin typeface="Tahoma" pitchFamily="34"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rgbClr val="000000"/>
                          </a:solidFill>
                          <a:effectLst/>
                          <a:latin typeface="Times New Roman" pitchFamily="18" charset="0"/>
                          <a:cs typeface="Times New Roman" pitchFamily="18" charset="0"/>
                        </a:rPr>
                        <a:t>12. Положительные качества офицера</a:t>
                      </a:r>
                      <a:endParaRPr kumimoji="0" lang="ru-RU" sz="1000" b="0" i="0" u="none" strike="noStrike" cap="none" normalizeH="0" baseline="0">
                        <a:ln>
                          <a:noFill/>
                        </a:ln>
                        <a:solidFill>
                          <a:schemeClr val="tx1"/>
                        </a:solidFill>
                        <a:effectLst/>
                        <a:latin typeface="Times New Roman" pitchFamily="18" charset="0"/>
                        <a:cs typeface="Times New Roman" pitchFamily="18"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rgbClr val="000000"/>
                          </a:solidFill>
                          <a:effectLst/>
                          <a:latin typeface="Times New Roman" pitchFamily="18" charset="0"/>
                          <a:cs typeface="Times New Roman" pitchFamily="18" charset="0"/>
                        </a:rPr>
                        <a:t>Благороден </a:t>
                      </a:r>
                      <a:endParaRPr kumimoji="0" lang="ru-RU"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a:ln>
                            <a:noFill/>
                          </a:ln>
                          <a:solidFill>
                            <a:srgbClr val="000000"/>
                          </a:solidFill>
                          <a:effectLst/>
                          <a:latin typeface="Times New Roman" pitchFamily="18" charset="0"/>
                          <a:cs typeface="Times New Roman" pitchFamily="18" charset="0"/>
                        </a:rPr>
                        <a:t>Безупречно честен Трудолюбив, Правдив </a:t>
                      </a:r>
                      <a:endParaRPr kumimoji="0" lang="ru-RU"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a:ln>
                            <a:noFill/>
                          </a:ln>
                          <a:solidFill>
                            <a:srgbClr val="000000"/>
                          </a:solidFill>
                          <a:effectLst/>
                          <a:latin typeface="Times New Roman" pitchFamily="18" charset="0"/>
                          <a:cs typeface="Times New Roman" pitchFamily="18" charset="0"/>
                        </a:rPr>
                        <a:t>Тактичен, Вежлив </a:t>
                      </a:r>
                      <a:endParaRPr kumimoji="0" lang="ru-RU"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a:ln>
                            <a:noFill/>
                          </a:ln>
                          <a:solidFill>
                            <a:srgbClr val="000000"/>
                          </a:solidFill>
                          <a:effectLst/>
                          <a:latin typeface="Times New Roman" pitchFamily="18" charset="0"/>
                          <a:cs typeface="Times New Roman" pitchFamily="18" charset="0"/>
                        </a:rPr>
                        <a:t>Умен, Не пьет </a:t>
                      </a:r>
                      <a:endParaRPr kumimoji="0" lang="ru-RU"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a:ln>
                            <a:noFill/>
                          </a:ln>
                          <a:solidFill>
                            <a:srgbClr val="000000"/>
                          </a:solidFill>
                          <a:effectLst/>
                          <a:latin typeface="Times New Roman" pitchFamily="18" charset="0"/>
                          <a:cs typeface="Times New Roman" pitchFamily="18" charset="0"/>
                        </a:rPr>
                        <a:t>В карты не играет </a:t>
                      </a:r>
                      <a:endParaRPr kumimoji="0" lang="ru-RU"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a:ln>
                            <a:noFill/>
                          </a:ln>
                          <a:solidFill>
                            <a:srgbClr val="000000"/>
                          </a:solidFill>
                          <a:effectLst/>
                          <a:latin typeface="Times New Roman" pitchFamily="18" charset="0"/>
                          <a:cs typeface="Times New Roman" pitchFamily="18" charset="0"/>
                        </a:rPr>
                        <a:t>К военной службе способен Здоровьем крепок</a:t>
                      </a:r>
                      <a:endParaRPr kumimoji="0" lang="ru-RU" sz="1000" b="0" i="0" u="none" strike="noStrike" cap="none" normalizeH="0" baseline="0">
                        <a:ln>
                          <a:noFill/>
                        </a:ln>
                        <a:solidFill>
                          <a:schemeClr val="tx1"/>
                        </a:solidFill>
                        <a:effectLst/>
                        <a:latin typeface="Times New Roman" pitchFamily="18" charset="0"/>
                        <a:cs typeface="Times New Roman" pitchFamily="18"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ru-RU" sz="800" b="0" i="0" u="none" strike="noStrike" cap="none" normalizeH="0" baseline="0">
                        <a:ln>
                          <a:noFill/>
                        </a:ln>
                        <a:solidFill>
                          <a:schemeClr val="tx1"/>
                        </a:solidFill>
                        <a:effectLst/>
                        <a:latin typeface="Tahoma" pitchFamily="34"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5"/>
                  </a:ext>
                </a:extLst>
              </a:tr>
              <a:tr h="6493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a:ln>
                            <a:noFill/>
                          </a:ln>
                          <a:solidFill>
                            <a:srgbClr val="000000"/>
                          </a:solidFill>
                          <a:effectLst/>
                          <a:latin typeface="Times New Roman" pitchFamily="18" charset="0"/>
                          <a:cs typeface="Times New Roman" pitchFamily="18" charset="0"/>
                        </a:rPr>
                        <a:t>6.   Отношение к       подчиненным нижним чинам</a:t>
                      </a:r>
                      <a:endParaRPr kumimoji="0" lang="ru-RU" sz="800" b="0" i="0" u="none" strike="noStrike" cap="none" normalizeH="0" baseline="0">
                        <a:ln>
                          <a:noFill/>
                        </a:ln>
                        <a:solidFill>
                          <a:schemeClr val="tx1"/>
                        </a:solidFill>
                        <a:effectLst/>
                        <a:latin typeface="Times New Roman" pitchFamily="18" charset="0"/>
                        <a:cs typeface="Times New Roman" pitchFamily="18"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a:ln>
                            <a:noFill/>
                          </a:ln>
                          <a:solidFill>
                            <a:srgbClr val="000000"/>
                          </a:solidFill>
                          <a:effectLst/>
                          <a:latin typeface="Times New Roman" pitchFamily="18" charset="0"/>
                          <a:cs typeface="Times New Roman" pitchFamily="18" charset="0"/>
                        </a:rPr>
                        <a:t>Умелые </a:t>
                      </a:r>
                      <a:endParaRPr kumimoji="0" lang="ru-RU" sz="8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a:ln>
                            <a:noFill/>
                          </a:ln>
                          <a:solidFill>
                            <a:srgbClr val="000000"/>
                          </a:solidFill>
                          <a:effectLst/>
                          <a:latin typeface="Times New Roman" pitchFamily="18" charset="0"/>
                          <a:cs typeface="Times New Roman" pitchFamily="18" charset="0"/>
                        </a:rPr>
                        <a:t>Неумелые </a:t>
                      </a:r>
                      <a:endParaRPr kumimoji="0" lang="ru-RU" sz="8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a:ln>
                            <a:noFill/>
                          </a:ln>
                          <a:solidFill>
                            <a:srgbClr val="000000"/>
                          </a:solidFill>
                          <a:effectLst/>
                          <a:latin typeface="Times New Roman" pitchFamily="18" charset="0"/>
                          <a:cs typeface="Times New Roman" pitchFamily="18" charset="0"/>
                        </a:rPr>
                        <a:t>Сердечные Пренебрежительные</a:t>
                      </a:r>
                      <a:endParaRPr kumimoji="0" lang="ru-RU" sz="800" b="0" i="0" u="none" strike="noStrike" cap="none" normalizeH="0" baseline="0">
                        <a:ln>
                          <a:noFill/>
                        </a:ln>
                        <a:solidFill>
                          <a:schemeClr val="tx1"/>
                        </a:solidFill>
                        <a:effectLst/>
                        <a:latin typeface="Times New Roman" pitchFamily="18" charset="0"/>
                        <a:cs typeface="Times New Roman" pitchFamily="18"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ru-RU" sz="800" b="0" i="0" u="none" strike="noStrike" cap="none" normalizeH="0" baseline="0">
                        <a:ln>
                          <a:noFill/>
                        </a:ln>
                        <a:solidFill>
                          <a:schemeClr val="tx1"/>
                        </a:solidFill>
                        <a:effectLst/>
                        <a:latin typeface="Tahoma" pitchFamily="34"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6"/>
                  </a:ext>
                </a:extLst>
              </a:tr>
              <a:tr h="5128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a:ln>
                            <a:noFill/>
                          </a:ln>
                          <a:solidFill>
                            <a:srgbClr val="000000"/>
                          </a:solidFill>
                          <a:effectLst/>
                          <a:latin typeface="Times New Roman" pitchFamily="18" charset="0"/>
                          <a:cs typeface="Times New Roman" pitchFamily="18" charset="0"/>
                        </a:rPr>
                        <a:t>7.   Отношение к своему честному слову</a:t>
                      </a:r>
                      <a:endParaRPr kumimoji="0" lang="ru-RU" sz="800" b="0" i="0" u="none" strike="noStrike" cap="none" normalizeH="0" baseline="0">
                        <a:ln>
                          <a:noFill/>
                        </a:ln>
                        <a:solidFill>
                          <a:schemeClr val="tx1"/>
                        </a:solidFill>
                        <a:effectLst/>
                        <a:latin typeface="Times New Roman" pitchFamily="18" charset="0"/>
                        <a:cs typeface="Times New Roman" pitchFamily="18"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a:ln>
                            <a:noFill/>
                          </a:ln>
                          <a:solidFill>
                            <a:srgbClr val="000000"/>
                          </a:solidFill>
                          <a:effectLst/>
                          <a:latin typeface="Times New Roman" pitchFamily="18" charset="0"/>
                          <a:cs typeface="Times New Roman" pitchFamily="18" charset="0"/>
                        </a:rPr>
                        <a:t>Безукоризненное Легкомысленное </a:t>
                      </a:r>
                      <a:endParaRPr kumimoji="0" lang="ru-RU" sz="8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a:ln>
                            <a:noFill/>
                          </a:ln>
                          <a:solidFill>
                            <a:srgbClr val="000000"/>
                          </a:solidFill>
                          <a:effectLst/>
                          <a:latin typeface="Times New Roman" pitchFamily="18" charset="0"/>
                          <a:cs typeface="Times New Roman" pitchFamily="18" charset="0"/>
                        </a:rPr>
                        <a:t>Не держит слова</a:t>
                      </a:r>
                      <a:endParaRPr kumimoji="0" lang="ru-RU" sz="800" b="0" i="0" u="none" strike="noStrike" cap="none" normalizeH="0" baseline="0">
                        <a:ln>
                          <a:noFill/>
                        </a:ln>
                        <a:solidFill>
                          <a:schemeClr val="tx1"/>
                        </a:solidFill>
                        <a:effectLst/>
                        <a:latin typeface="Times New Roman" pitchFamily="18" charset="0"/>
                        <a:cs typeface="Times New Roman" pitchFamily="18"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ru-RU" sz="800" b="0" i="0" u="none" strike="noStrike" cap="none" normalizeH="0" baseline="0">
                        <a:ln>
                          <a:noFill/>
                        </a:ln>
                        <a:solidFill>
                          <a:schemeClr val="tx1"/>
                        </a:solidFill>
                        <a:effectLst/>
                        <a:latin typeface="Tahoma" pitchFamily="34"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4294967295"/>
          </p:nvPr>
        </p:nvSpPr>
        <p:spPr bwMode="auto">
          <a:xfrm>
            <a:off x="457200" y="1752600"/>
            <a:ext cx="8229600" cy="4640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just">
              <a:lnSpc>
                <a:spcPct val="80000"/>
              </a:lnSpc>
              <a:buFont typeface="Arial" panose="020B0604020202020204" pitchFamily="34" charset="0"/>
              <a:buNone/>
            </a:pPr>
            <a:r>
              <a:rPr lang="ru-RU" altLang="ru-RU" sz="2400" smtClean="0">
                <a:solidFill>
                  <a:srgbClr val="000000"/>
                </a:solidFill>
              </a:rPr>
              <a:t>Проведение периодических аттестаций работников, посредством которых необходимо получить объективные оценки, например:</a:t>
            </a:r>
          </a:p>
          <a:p>
            <a:pPr marL="0" indent="0" algn="just">
              <a:lnSpc>
                <a:spcPct val="80000"/>
              </a:lnSpc>
              <a:buFont typeface="Arial" panose="020B0604020202020204" pitchFamily="34" charset="0"/>
              <a:buNone/>
            </a:pPr>
            <a:endParaRPr lang="ru-RU" altLang="ru-RU" sz="2400" smtClean="0">
              <a:solidFill>
                <a:srgbClr val="000000"/>
              </a:solidFill>
            </a:endParaRPr>
          </a:p>
        </p:txBody>
      </p:sp>
      <p:pic>
        <p:nvPicPr>
          <p:cNvPr id="460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743200"/>
            <a:ext cx="8077200"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Рисунок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2900" y="3108325"/>
            <a:ext cx="337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8600" y="465138"/>
            <a:ext cx="33782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Прямоугольник 2"/>
          <p:cNvSpPr>
            <a:spLocks noChangeArrowheads="1"/>
          </p:cNvSpPr>
          <p:nvPr/>
        </p:nvSpPr>
        <p:spPr bwMode="auto">
          <a:xfrm>
            <a:off x="477838" y="1271588"/>
            <a:ext cx="83185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000">
                <a:solidFill>
                  <a:srgbClr val="002060"/>
                </a:solidFill>
              </a:rPr>
              <a:t>Отдельно необходимо отметить возможности вибротехнологии при разработке проективных методик психодиагностики, основанных на психологической интерпретации результатов проекции неосознанных или не полностью осознанных мотивов поведения (Николаенко, 2020). Проективные методики предназначены для диагностики особенностей поведения личности как более глобальный подход к оценке личности, а не выявление отдельных ее черт. </a:t>
            </a:r>
          </a:p>
          <a:p>
            <a:pPr eaLnBrk="1" hangingPunct="1"/>
            <a:r>
              <a:rPr lang="ru-RU" altLang="ru-RU" sz="2000">
                <a:solidFill>
                  <a:srgbClr val="002060"/>
                </a:solidFill>
              </a:rPr>
              <a:t>В проективных методиках используются неопределенные стимулы, которые испытуемый сам дополняет, интерпретирует и, тем самым, позволяет делать выводы о вероятности своего поведения в определенных условиях. Результаты использования различных стимулов в методиках, основанных на технологии виброизображения, представляют возможность исследователю получать информацию и о неосознаваемых реакциях человека (Минкин В.А.), при этом, не скрывая стимулы от их осмысления испытуемыми. Данный вывод позволяет говорить о </a:t>
            </a:r>
            <a:r>
              <a:rPr lang="ru-RU" altLang="ru-RU" sz="2000">
                <a:solidFill>
                  <a:srgbClr val="FF0000"/>
                </a:solidFill>
              </a:rPr>
              <a:t>принципе юридической чистоты психологического обследования.</a:t>
            </a:r>
          </a:p>
        </p:txBody>
      </p:sp>
      <p:pic>
        <p:nvPicPr>
          <p:cNvPr id="47107"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0325" y="365125"/>
            <a:ext cx="337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Прямоугольник 1"/>
          <p:cNvSpPr>
            <a:spLocks noChangeArrowheads="1"/>
          </p:cNvSpPr>
          <p:nvPr/>
        </p:nvSpPr>
        <p:spPr bwMode="auto">
          <a:xfrm>
            <a:off x="457200" y="1450975"/>
            <a:ext cx="8189913"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000">
                <a:solidFill>
                  <a:srgbClr val="002060"/>
                </a:solidFill>
              </a:rPr>
              <a:t>Заключение</a:t>
            </a:r>
          </a:p>
          <a:p>
            <a:pPr eaLnBrk="1" hangingPunct="1"/>
            <a:r>
              <a:rPr lang="ru-RU" altLang="ru-RU" sz="2000">
                <a:solidFill>
                  <a:srgbClr val="002060"/>
                </a:solidFill>
              </a:rPr>
              <a:t>Имеющийся у авторов опыт использования различных психодиагностических методик для принятия ответственных кадровых решений позволяет сделать вывод о необходимости серьезного пересмотра возможностей традиционной психодиагностики. </a:t>
            </a:r>
          </a:p>
          <a:p>
            <a:pPr eaLnBrk="1" hangingPunct="1"/>
            <a:endParaRPr lang="ru-RU" altLang="ru-RU" sz="2000">
              <a:solidFill>
                <a:srgbClr val="002060"/>
              </a:solidFill>
            </a:endParaRPr>
          </a:p>
          <a:p>
            <a:pPr eaLnBrk="1" hangingPunct="1"/>
            <a:r>
              <a:rPr lang="ru-RU" altLang="ru-RU" sz="2000">
                <a:solidFill>
                  <a:srgbClr val="002060"/>
                </a:solidFill>
              </a:rPr>
              <a:t>Появление технологии виброизображения и ее совершенствование предоставляет психологам возможность получения данных о личности, лишенных мотивационных искажений. Конечно, предстоит большая и кропотливая работа по решению некоторых вопросов (надежности, валидности), касающихся психологической интерпретации результатов оценки параметров виброизображения.</a:t>
            </a:r>
          </a:p>
        </p:txBody>
      </p:sp>
      <p:pic>
        <p:nvPicPr>
          <p:cNvPr id="48131"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8913" y="436563"/>
            <a:ext cx="337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Прямоугольник 1"/>
          <p:cNvSpPr>
            <a:spLocks noChangeArrowheads="1"/>
          </p:cNvSpPr>
          <p:nvPr/>
        </p:nvSpPr>
        <p:spPr bwMode="auto">
          <a:xfrm>
            <a:off x="685800" y="2274888"/>
            <a:ext cx="79613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400">
                <a:solidFill>
                  <a:srgbClr val="002060"/>
                </a:solidFill>
              </a:rPr>
              <a:t>Проводимая работа и ее результаты, опубликованные в трудах конференций под общим названием «Современная психофизиология. Технология виброизображения» позволяет надеяться на достижение успехов в этой области познания, которая может быть определена как </a:t>
            </a:r>
            <a:r>
              <a:rPr lang="ru-RU" altLang="ru-RU" sz="2400">
                <a:solidFill>
                  <a:srgbClr val="FF0000"/>
                </a:solidFill>
              </a:rPr>
              <a:t>«вибропсихология».</a:t>
            </a:r>
          </a:p>
        </p:txBody>
      </p:sp>
      <p:pic>
        <p:nvPicPr>
          <p:cNvPr id="49155"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8913" y="379413"/>
            <a:ext cx="337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3"/>
          <p:cNvSpPr txBox="1">
            <a:spLocks noChangeArrowheads="1"/>
          </p:cNvSpPr>
          <p:nvPr/>
        </p:nvSpPr>
        <p:spPr bwMode="auto">
          <a:xfrm>
            <a:off x="2286000" y="3059113"/>
            <a:ext cx="457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400" b="1">
                <a:solidFill>
                  <a:srgbClr val="002060"/>
                </a:solidFill>
              </a:rPr>
              <a:t>СПАСИБО ЗА ВНИМАНИЕ!</a:t>
            </a:r>
          </a:p>
        </p:txBody>
      </p:sp>
      <p:pic>
        <p:nvPicPr>
          <p:cNvPr id="50179" name="Рисунок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7488" y="379413"/>
            <a:ext cx="337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5588" y="344488"/>
            <a:ext cx="33782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1" name="Прямоугольник 1"/>
          <p:cNvSpPr>
            <a:spLocks noChangeArrowheads="1"/>
          </p:cNvSpPr>
          <p:nvPr/>
        </p:nvSpPr>
        <p:spPr bwMode="auto">
          <a:xfrm>
            <a:off x="727075" y="2108200"/>
            <a:ext cx="7986713"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400">
                <a:solidFill>
                  <a:srgbClr val="002060"/>
                </a:solidFill>
              </a:rPr>
              <a:t>Широкие возможности технологии виброизображения, разработанной специалистами ООО «Элсис» (Минкин В.А.) при изучении равновесных и динамических состояний человека, в частности, при обеспечении личной безопасности, детекции лжи, контроля эмоций, определения совместимости людей, выявления потенциально опасных людей в толпе, подбор персонала и др. предполагает необходимость проведения</a:t>
            </a:r>
            <a:r>
              <a:rPr lang="ru-RU" altLang="ru-RU" sz="2400"/>
              <a:t> </a:t>
            </a:r>
            <a:r>
              <a:rPr lang="ru-RU" altLang="ru-RU" sz="2400">
                <a:solidFill>
                  <a:srgbClr val="FF0000"/>
                </a:solidFill>
              </a:rPr>
              <a:t>исследований в ее применимости в области психодиагностики</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6225" y="427038"/>
            <a:ext cx="33782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Прямоугольник 1"/>
          <p:cNvSpPr>
            <a:spLocks noChangeArrowheads="1"/>
          </p:cNvSpPr>
          <p:nvPr/>
        </p:nvSpPr>
        <p:spPr bwMode="auto">
          <a:xfrm>
            <a:off x="457200" y="1887538"/>
            <a:ext cx="8277225"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000">
                <a:solidFill>
                  <a:srgbClr val="002060"/>
                </a:solidFill>
              </a:rPr>
              <a:t>Решение проблем, связанных с необходимостью получения объективных данных о личности по результатам психологического тестирования в условиях кризиса традиционной психодиагностики, является актуальным направлением исследований психологов, перед которыми стоят задачи, например, экспертизы, профессионального психологического отбора, аттестации персонала и др. Это подтверждают работы ряда отечественных специалистов, работающих в области психодиагностики (Батурин Н.А., Бурлачук Л.Ф., Доценко Е.Л., Малых С.Б., Маничев С.А., Носс И.Н., Орел В.Е., Шмелев А.Г., Ушаков Д.В. и др.).</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4950" y="365125"/>
            <a:ext cx="33782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Прямоугольник 1"/>
          <p:cNvSpPr>
            <a:spLocks noChangeArrowheads="1"/>
          </p:cNvSpPr>
          <p:nvPr/>
        </p:nvSpPr>
        <p:spPr bwMode="auto">
          <a:xfrm>
            <a:off x="477838" y="2297113"/>
            <a:ext cx="8215312"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000">
                <a:solidFill>
                  <a:srgbClr val="002060"/>
                </a:solidFill>
              </a:rPr>
              <a:t>Проведенный сравнительный анализ различных методик (Бобров А.Ф. и соавт., 2017) показал, что с позиций методологических требований эффективности, информативности, практичности, оперативности, отсутствия негативного отношения тестируемых к аппаратно-программным комплексам оценки функционального состояния (Седин В.И., 2007; Ушаков И.Б. и соавт., 2010, Колючкин С.Н., 2016) для экспресс - диагностики психофизиологического состояния (ПФС) целесообразно использовать технологию оценки параметров виброизображения рефлекторных микродвижений головы человека (Минкин В.А., 2007)</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8925" y="406400"/>
            <a:ext cx="33782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3" name="Прямоугольник 1"/>
          <p:cNvSpPr>
            <a:spLocks noChangeArrowheads="1"/>
          </p:cNvSpPr>
          <p:nvPr/>
        </p:nvSpPr>
        <p:spPr bwMode="auto">
          <a:xfrm>
            <a:off x="436563" y="1381125"/>
            <a:ext cx="8393112"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000">
                <a:solidFill>
                  <a:srgbClr val="FF0000"/>
                </a:solidFill>
              </a:rPr>
              <a:t>Принципы и перспективы психодиагностики</a:t>
            </a:r>
          </a:p>
          <a:p>
            <a:pPr eaLnBrk="1" hangingPunct="1"/>
            <a:r>
              <a:rPr lang="ru-RU" altLang="ru-RU" sz="2000">
                <a:solidFill>
                  <a:srgbClr val="002060"/>
                </a:solidFill>
              </a:rPr>
              <a:t>Особую роль технология виброизображения может играть при необходимости получения психодиагностической информации в целях выявления психологических, психофизиологических и физиологических особенностей личности, знания о которых могут быть использованы в практике психологического обеспечения</a:t>
            </a:r>
          </a:p>
          <a:p>
            <a:pPr eaLnBrk="1" hangingPunct="1"/>
            <a:r>
              <a:rPr lang="ru-RU" altLang="ru-RU" sz="2000">
                <a:solidFill>
                  <a:srgbClr val="002060"/>
                </a:solidFill>
              </a:rPr>
              <a:t>профессиональной деятельности работников опасных производств, в педагогике, медицине, спорте и т. д.</a:t>
            </a:r>
          </a:p>
        </p:txBody>
      </p:sp>
      <p:sp>
        <p:nvSpPr>
          <p:cNvPr id="35844" name="Прямоугольник 2"/>
          <p:cNvSpPr>
            <a:spLocks noChangeArrowheads="1"/>
          </p:cNvSpPr>
          <p:nvPr/>
        </p:nvSpPr>
        <p:spPr bwMode="auto">
          <a:xfrm>
            <a:off x="519113" y="4119563"/>
            <a:ext cx="8228012"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000">
                <a:solidFill>
                  <a:srgbClr val="002060"/>
                </a:solidFill>
              </a:rPr>
              <a:t>Единственное требование к разработке методик психодиагностики с использованием технологии виброизображения − это необходимость учета традиционных и дополнительных принципов. К традиционным необходимо отнести следующие: принцип соблюдения тайны (конфиденциальности); принцип научной обоснованности; принцип не нанесения ущерба; принцип объективности выводов и др.</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8913" y="365125"/>
            <a:ext cx="33782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7" name="Прямоугольник 1"/>
          <p:cNvSpPr>
            <a:spLocks noChangeArrowheads="1"/>
          </p:cNvSpPr>
          <p:nvPr/>
        </p:nvSpPr>
        <p:spPr bwMode="auto">
          <a:xfrm>
            <a:off x="582613" y="1998663"/>
            <a:ext cx="806450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000">
                <a:solidFill>
                  <a:srgbClr val="002060"/>
                </a:solidFill>
              </a:rPr>
              <a:t>К дополнительным принципам, как мы полагаем, необходимо отнести принципы, которые обеспечат научную обоснованность психодиагностических методик, разрабатываемых с использованием технологии виброизображения.</a:t>
            </a:r>
          </a:p>
          <a:p>
            <a:pPr eaLnBrk="1" hangingPunct="1"/>
            <a:r>
              <a:rPr lang="ru-RU" altLang="ru-RU" sz="2000">
                <a:solidFill>
                  <a:srgbClr val="002060"/>
                </a:solidFill>
              </a:rPr>
              <a:t>К ним относятся: </a:t>
            </a:r>
          </a:p>
          <a:p>
            <a:pPr eaLnBrk="1" hangingPunct="1"/>
            <a:r>
              <a:rPr lang="ru-RU" altLang="ru-RU" sz="2000">
                <a:solidFill>
                  <a:srgbClr val="002060"/>
                </a:solidFill>
              </a:rPr>
              <a:t>принцип достоверности, </a:t>
            </a:r>
          </a:p>
          <a:p>
            <a:pPr eaLnBrk="1" hangingPunct="1"/>
            <a:r>
              <a:rPr lang="ru-RU" altLang="ru-RU" sz="2000">
                <a:solidFill>
                  <a:srgbClr val="002060"/>
                </a:solidFill>
              </a:rPr>
              <a:t>принцип необходимости и достаточности стимульного материала, принцип использования обратной связи, </a:t>
            </a:r>
          </a:p>
          <a:p>
            <a:pPr eaLnBrk="1" hangingPunct="1"/>
            <a:r>
              <a:rPr lang="ru-RU" altLang="ru-RU" sz="2000">
                <a:solidFill>
                  <a:srgbClr val="002060"/>
                </a:solidFill>
              </a:rPr>
              <a:t>принцип многовариантности, </a:t>
            </a:r>
          </a:p>
          <a:p>
            <a:pPr eaLnBrk="1" hangingPunct="1"/>
            <a:r>
              <a:rPr lang="ru-RU" altLang="ru-RU" sz="2000">
                <a:solidFill>
                  <a:srgbClr val="002060"/>
                </a:solidFill>
              </a:rPr>
              <a:t>принцип формализации результатов тестирования и </a:t>
            </a:r>
          </a:p>
          <a:p>
            <a:pPr eaLnBrk="1" hangingPunct="1"/>
            <a:r>
              <a:rPr lang="ru-RU" altLang="ru-RU" sz="2000">
                <a:solidFill>
                  <a:srgbClr val="002060"/>
                </a:solidFill>
              </a:rPr>
              <a:t>принцип юридической чистоты.</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Прямоугольник 1"/>
          <p:cNvSpPr>
            <a:spLocks noChangeArrowheads="1"/>
          </p:cNvSpPr>
          <p:nvPr/>
        </p:nvSpPr>
        <p:spPr bwMode="auto">
          <a:xfrm>
            <a:off x="747713" y="1963738"/>
            <a:ext cx="7926387"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000">
                <a:solidFill>
                  <a:srgbClr val="FF0000"/>
                </a:solidFill>
              </a:rPr>
              <a:t>Принцип достоверности </a:t>
            </a:r>
            <a:r>
              <a:rPr lang="ru-RU" altLang="ru-RU" sz="2000">
                <a:solidFill>
                  <a:srgbClr val="002060"/>
                </a:solidFill>
              </a:rPr>
              <a:t>предполагает получение данных о психологических особенностях личности на основании диагностически значимых изменений параметров, характеризующих психофизиологические изменения под влиянием стимульного материала методики (Минкин В.А.) и использование адекватных математических моделей их комплексирования. </a:t>
            </a:r>
          </a:p>
          <a:p>
            <a:pPr eaLnBrk="1" hangingPunct="1"/>
            <a:r>
              <a:rPr lang="ru-RU" altLang="ru-RU" sz="2000">
                <a:solidFill>
                  <a:srgbClr val="002060"/>
                </a:solidFill>
              </a:rPr>
              <a:t>В настоящее время такая работа успешно проводится усилиями автора технологии виброизображения (Минкин В.А.) и его коллегами, которая, несомненно, подтверждает значимость этого принципа в продвижении в практику психодиагностических методик.</a:t>
            </a:r>
          </a:p>
        </p:txBody>
      </p:sp>
      <p:pic>
        <p:nvPicPr>
          <p:cNvPr id="37891"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3188" y="493713"/>
            <a:ext cx="337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Прямоугольник 1"/>
          <p:cNvSpPr>
            <a:spLocks noChangeArrowheads="1"/>
          </p:cNvSpPr>
          <p:nvPr/>
        </p:nvSpPr>
        <p:spPr bwMode="auto">
          <a:xfrm>
            <a:off x="644525" y="1568450"/>
            <a:ext cx="8002588"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000">
                <a:solidFill>
                  <a:srgbClr val="002060"/>
                </a:solidFill>
              </a:rPr>
              <a:t>Учет </a:t>
            </a:r>
            <a:r>
              <a:rPr lang="ru-RU" altLang="ru-RU" sz="2000">
                <a:solidFill>
                  <a:srgbClr val="FF0000"/>
                </a:solidFill>
              </a:rPr>
              <a:t>принципа необходимости и достаточности </a:t>
            </a:r>
            <a:r>
              <a:rPr lang="ru-RU" altLang="ru-RU" sz="2000">
                <a:solidFill>
                  <a:srgbClr val="002060"/>
                </a:solidFill>
              </a:rPr>
              <a:t>стимульного материала при конструировании психодиагностической методики обуславливается подтвержденной возможностью технологии виброизображения оперативно (безынерционно) выявлять мотивационные искажения при ответах испытуемых на диагностические вопросы (пункты). </a:t>
            </a:r>
          </a:p>
          <a:p>
            <a:pPr eaLnBrk="1" hangingPunct="1"/>
            <a:r>
              <a:rPr lang="ru-RU" altLang="ru-RU" sz="2000">
                <a:solidFill>
                  <a:srgbClr val="002060"/>
                </a:solidFill>
              </a:rPr>
              <a:t>Это позволяет отказаться от введения дополнительных шкал методик, которые должны подтверждать достоверность ответов испытуемых.</a:t>
            </a:r>
          </a:p>
          <a:p>
            <a:pPr eaLnBrk="1" hangingPunct="1"/>
            <a:r>
              <a:rPr lang="ru-RU" altLang="ru-RU" sz="2000">
                <a:solidFill>
                  <a:srgbClr val="002060"/>
                </a:solidFill>
              </a:rPr>
              <a:t>Этот «отказ» ни в коем случае не должен снижать достоверность результатов тестирования, так как предполагается оценивать результат тестирования не только по вербальным ответам, а и с учетом психофизиологических предикторов мотивационного искажения ответа испытуемого.</a:t>
            </a:r>
          </a:p>
        </p:txBody>
      </p:sp>
      <p:pic>
        <p:nvPicPr>
          <p:cNvPr id="38915"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0" y="450850"/>
            <a:ext cx="337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Прямоугольник 1"/>
          <p:cNvSpPr>
            <a:spLocks noChangeArrowheads="1"/>
          </p:cNvSpPr>
          <p:nvPr/>
        </p:nvSpPr>
        <p:spPr bwMode="auto">
          <a:xfrm>
            <a:off x="539750" y="1860550"/>
            <a:ext cx="8250238"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000">
                <a:solidFill>
                  <a:srgbClr val="002060"/>
                </a:solidFill>
              </a:rPr>
              <a:t>Под термином «мотивационное искажение» мы понимаем неискренность ответа на диагностические стимулы методики (видео, вопросы, пункты, изображения и др.), которое, прежде всего, зависит от воображаемого (реального или мнимого) испытуемым последствия для него результатов тестирования. Как следствие, при использовании технологии  виброизображения, нет необходимости использовать большое количество </a:t>
            </a:r>
          </a:p>
          <a:p>
            <a:pPr eaLnBrk="1" hangingPunct="1"/>
            <a:r>
              <a:rPr lang="ru-RU" altLang="ru-RU" sz="2000">
                <a:solidFill>
                  <a:srgbClr val="002060"/>
                </a:solidFill>
              </a:rPr>
              <a:t>стимульного материала, например вопросов. </a:t>
            </a:r>
          </a:p>
          <a:p>
            <a:pPr eaLnBrk="1" hangingPunct="1"/>
            <a:r>
              <a:rPr lang="ru-RU" altLang="ru-RU" sz="2000">
                <a:solidFill>
                  <a:srgbClr val="002060"/>
                </a:solidFill>
              </a:rPr>
              <a:t>Их количество должно обеспечивать  возможность шкалирования при интерпретации результатов тестирования. В случае конструирования многошкальной методики (например, таких как 16-ФЛО, СМИЛ) количество стимулов должно быть равным в шкалах, что позволит избежать необходимость проведения известных психодиагностам преобразований.</a:t>
            </a:r>
          </a:p>
        </p:txBody>
      </p:sp>
      <p:pic>
        <p:nvPicPr>
          <p:cNvPr id="39939"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1788" y="422275"/>
            <a:ext cx="337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Presentation_NEW2">
  <a:themeElements>
    <a:clrScheme name="Burnazyan 2">
      <a:dk1>
        <a:srgbClr val="00B2A9"/>
      </a:dk1>
      <a:lt1>
        <a:srgbClr val="FFFFFF"/>
      </a:lt1>
      <a:dk2>
        <a:srgbClr val="00B2A9"/>
      </a:dk2>
      <a:lt2>
        <a:srgbClr val="FEFFFF"/>
      </a:lt2>
      <a:accent1>
        <a:srgbClr val="EA7600"/>
      </a:accent1>
      <a:accent2>
        <a:srgbClr val="830065"/>
      </a:accent2>
      <a:accent3>
        <a:srgbClr val="003087"/>
      </a:accent3>
      <a:accent4>
        <a:srgbClr val="212121"/>
      </a:accent4>
      <a:accent5>
        <a:srgbClr val="424242"/>
      </a:accent5>
      <a:accent6>
        <a:srgbClr val="797979"/>
      </a:accent6>
      <a:hlink>
        <a:srgbClr val="00B2A9"/>
      </a:hlink>
      <a:folHlink>
        <a:srgbClr val="007F7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normAutofit/>
      </a:bodyPr>
      <a:lstStyle>
        <a:defPPr>
          <a:defRPr sz="4000" b="0" cap="all" baseline="0" dirty="0" smtClean="0">
            <a:solidFill>
              <a:srgbClr val="FF0000"/>
            </a:solidFill>
          </a:defRPr>
        </a:defPPr>
      </a:lstStyle>
    </a:txDef>
  </a:objectDefaults>
  <a:extraClrSchemeLst/>
</a:theme>
</file>

<file path=ppt/theme/theme2.xml><?xml version="1.0" encoding="utf-8"?>
<a:theme xmlns:a="http://schemas.openxmlformats.org/drawingml/2006/main" name="1_Палитра">
  <a:themeElements>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Палит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алитра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Палитра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Палитра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Палитра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Палитра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7007</TotalTime>
  <Words>1561</Words>
  <Application>Microsoft Office PowerPoint</Application>
  <PresentationFormat>On-screen Show (4:3)</PresentationFormat>
  <Paragraphs>104</Paragraphs>
  <Slides>19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Tahoma</vt:lpstr>
      <vt:lpstr>Wingdings</vt:lpstr>
      <vt:lpstr>Circe</vt:lpstr>
      <vt:lpstr>Times New Roman</vt:lpstr>
      <vt:lpstr>Presentation_NEW2</vt:lpstr>
      <vt:lpstr>1_Палитра</vt:lpstr>
      <vt:lpstr>ВИБРОТЕХНОЛОГИЯ.  ПЕРСПЕКТИВЫ ПСИХОДИАГНОСТИКИ</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Аттестационный бланк образца 1906 года</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apple</dc:creator>
  <cp:lastModifiedBy>vm</cp:lastModifiedBy>
  <cp:revision>225</cp:revision>
  <cp:lastPrinted>2019-11-18T13:37:42Z</cp:lastPrinted>
  <dcterms:created xsi:type="dcterms:W3CDTF">2014-09-23T06:50:04Z</dcterms:created>
  <dcterms:modified xsi:type="dcterms:W3CDTF">2021-06-29T10:01:59Z</dcterms:modified>
</cp:coreProperties>
</file>