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8"/>
  </p:notesMasterIdLst>
  <p:handoutMasterIdLst>
    <p:handoutMasterId r:id="rId19"/>
  </p:handoutMasterIdLst>
  <p:sldIdLst>
    <p:sldId id="257" r:id="rId2"/>
    <p:sldId id="258" r:id="rId3"/>
    <p:sldId id="317" r:id="rId4"/>
    <p:sldId id="304" r:id="rId5"/>
    <p:sldId id="315" r:id="rId6"/>
    <p:sldId id="259" r:id="rId7"/>
    <p:sldId id="260" r:id="rId8"/>
    <p:sldId id="274" r:id="rId9"/>
    <p:sldId id="276" r:id="rId10"/>
    <p:sldId id="262" r:id="rId11"/>
    <p:sldId id="308" r:id="rId12"/>
    <p:sldId id="309" r:id="rId13"/>
    <p:sldId id="310" r:id="rId14"/>
    <p:sldId id="318" r:id="rId15"/>
    <p:sldId id="307" r:id="rId16"/>
    <p:sldId id="273" r:id="rId17"/>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8922" autoAdjust="0"/>
  </p:normalViewPr>
  <p:slideViewPr>
    <p:cSldViewPr snapToGrid="0">
      <p:cViewPr varScale="1">
        <p:scale>
          <a:sx n="80" d="100"/>
          <a:sy n="80" d="100"/>
        </p:scale>
        <p:origin x="2436" y="9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D:\Test\62\100\2019-01-30%2011_02_13_M.xlsm"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D:\Test\64\1\2019-02-04_10_50_36_M.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13354899422761E-2"/>
          <c:y val="4.6296296296296294E-2"/>
          <c:w val="0.83223258892093799"/>
          <c:h val="0.8416746864975212"/>
        </c:manualLayout>
      </c:layout>
      <c:scatterChart>
        <c:scatterStyle val="lineMarker"/>
        <c:varyColors val="0"/>
        <c:ser>
          <c:idx val="0"/>
          <c:order val="0"/>
          <c:tx>
            <c:v>E</c:v>
          </c:tx>
          <c:spPr>
            <a:ln w="19050" cap="rnd">
              <a:solidFill>
                <a:schemeClr val="accent1"/>
              </a:solidFill>
              <a:round/>
            </a:ln>
            <a:effectLst/>
          </c:spPr>
          <c:marker>
            <c:symbol val="none"/>
          </c:marker>
          <c:xVal>
            <c:numRef>
              <c:f>[0]!FT_T</c:f>
              <c:numCache>
                <c:formatCode>General</c:formatCode>
                <c:ptCount val="148"/>
                <c:pt idx="0">
                  <c:v>0</c:v>
                </c:pt>
                <c:pt idx="1">
                  <c:v>0.40729500000000002</c:v>
                </c:pt>
                <c:pt idx="2">
                  <c:v>0.80637800000000004</c:v>
                </c:pt>
                <c:pt idx="3">
                  <c:v>1.2141200000000001</c:v>
                </c:pt>
                <c:pt idx="4">
                  <c:v>1.61572</c:v>
                </c:pt>
                <c:pt idx="5">
                  <c:v>2.0215299999999998</c:v>
                </c:pt>
                <c:pt idx="6">
                  <c:v>2.4285999999999999</c:v>
                </c:pt>
                <c:pt idx="7">
                  <c:v>2.8380899999999998</c:v>
                </c:pt>
                <c:pt idx="8">
                  <c:v>3.25169</c:v>
                </c:pt>
                <c:pt idx="9">
                  <c:v>3.6565799999999999</c:v>
                </c:pt>
                <c:pt idx="10">
                  <c:v>4.0640900000000002</c:v>
                </c:pt>
                <c:pt idx="11">
                  <c:v>4.4623699999999999</c:v>
                </c:pt>
                <c:pt idx="12">
                  <c:v>4.8711399999999996</c:v>
                </c:pt>
                <c:pt idx="13">
                  <c:v>5.2731700000000004</c:v>
                </c:pt>
                <c:pt idx="14">
                  <c:v>5.6837799999999996</c:v>
                </c:pt>
                <c:pt idx="15">
                  <c:v>6.0919499999999998</c:v>
                </c:pt>
                <c:pt idx="16">
                  <c:v>6.4975100000000001</c:v>
                </c:pt>
                <c:pt idx="17">
                  <c:v>6.8971799999999996</c:v>
                </c:pt>
                <c:pt idx="18">
                  <c:v>7.33995</c:v>
                </c:pt>
                <c:pt idx="19">
                  <c:v>7.7258800000000001</c:v>
                </c:pt>
                <c:pt idx="20">
                  <c:v>8.1205099999999995</c:v>
                </c:pt>
                <c:pt idx="21">
                  <c:v>8.5238300000000002</c:v>
                </c:pt>
                <c:pt idx="22">
                  <c:v>8.9352</c:v>
                </c:pt>
                <c:pt idx="23">
                  <c:v>9.3312899999999992</c:v>
                </c:pt>
                <c:pt idx="24">
                  <c:v>9.7403300000000002</c:v>
                </c:pt>
                <c:pt idx="25">
                  <c:v>10.1509</c:v>
                </c:pt>
                <c:pt idx="26">
                  <c:v>10.5535</c:v>
                </c:pt>
                <c:pt idx="27">
                  <c:v>10.9634</c:v>
                </c:pt>
                <c:pt idx="28">
                  <c:v>11.374499999999999</c:v>
                </c:pt>
                <c:pt idx="29">
                  <c:v>11.776999999999999</c:v>
                </c:pt>
                <c:pt idx="30">
                  <c:v>12.180400000000001</c:v>
                </c:pt>
                <c:pt idx="31">
                  <c:v>12.5844</c:v>
                </c:pt>
                <c:pt idx="32">
                  <c:v>12.994199999999999</c:v>
                </c:pt>
                <c:pt idx="33">
                  <c:v>13.3971</c:v>
                </c:pt>
                <c:pt idx="34">
                  <c:v>13.8338</c:v>
                </c:pt>
                <c:pt idx="35">
                  <c:v>14.215199999999999</c:v>
                </c:pt>
                <c:pt idx="36">
                  <c:v>14.619</c:v>
                </c:pt>
                <c:pt idx="37">
                  <c:v>15.023099999999999</c:v>
                </c:pt>
                <c:pt idx="38">
                  <c:v>15.4308</c:v>
                </c:pt>
                <c:pt idx="39">
                  <c:v>15.835800000000001</c:v>
                </c:pt>
                <c:pt idx="40">
                  <c:v>16.246099999999998</c:v>
                </c:pt>
                <c:pt idx="41">
                  <c:v>16.652699999999999</c:v>
                </c:pt>
                <c:pt idx="42">
                  <c:v>17.066099999999999</c:v>
                </c:pt>
                <c:pt idx="43">
                  <c:v>17.4651</c:v>
                </c:pt>
                <c:pt idx="44">
                  <c:v>17.867699999999999</c:v>
                </c:pt>
                <c:pt idx="45">
                  <c:v>18.273800000000001</c:v>
                </c:pt>
                <c:pt idx="46">
                  <c:v>18.6813</c:v>
                </c:pt>
                <c:pt idx="47">
                  <c:v>19.090699999999998</c:v>
                </c:pt>
                <c:pt idx="48">
                  <c:v>19.496700000000001</c:v>
                </c:pt>
                <c:pt idx="49">
                  <c:v>19.898</c:v>
                </c:pt>
                <c:pt idx="50">
                  <c:v>20.310099999999998</c:v>
                </c:pt>
                <c:pt idx="51">
                  <c:v>20.714099999999998</c:v>
                </c:pt>
                <c:pt idx="52">
                  <c:v>21.116900000000001</c:v>
                </c:pt>
                <c:pt idx="53">
                  <c:v>21.5275</c:v>
                </c:pt>
                <c:pt idx="54">
                  <c:v>21.929400000000001</c:v>
                </c:pt>
                <c:pt idx="55">
                  <c:v>22.334800000000001</c:v>
                </c:pt>
                <c:pt idx="56">
                  <c:v>22.743500000000001</c:v>
                </c:pt>
                <c:pt idx="57">
                  <c:v>23.1494</c:v>
                </c:pt>
                <c:pt idx="58">
                  <c:v>23.562799999999999</c:v>
                </c:pt>
                <c:pt idx="59">
                  <c:v>23.963100000000001</c:v>
                </c:pt>
                <c:pt idx="60">
                  <c:v>24.369800000000001</c:v>
                </c:pt>
                <c:pt idx="61">
                  <c:v>24.779399999999999</c:v>
                </c:pt>
                <c:pt idx="62">
                  <c:v>25.1768</c:v>
                </c:pt>
                <c:pt idx="63">
                  <c:v>25.586400000000001</c:v>
                </c:pt>
                <c:pt idx="64">
                  <c:v>25.9938</c:v>
                </c:pt>
                <c:pt idx="65">
                  <c:v>26.404599999999999</c:v>
                </c:pt>
                <c:pt idx="66">
                  <c:v>26.8127</c:v>
                </c:pt>
                <c:pt idx="67">
                  <c:v>27.220099999999999</c:v>
                </c:pt>
                <c:pt idx="68">
                  <c:v>27.6159</c:v>
                </c:pt>
                <c:pt idx="69">
                  <c:v>28.025099999999998</c:v>
                </c:pt>
                <c:pt idx="70">
                  <c:v>28.4285</c:v>
                </c:pt>
                <c:pt idx="71">
                  <c:v>28.834</c:v>
                </c:pt>
                <c:pt idx="72">
                  <c:v>29.247199999999999</c:v>
                </c:pt>
                <c:pt idx="73">
                  <c:v>29.654699999999998</c:v>
                </c:pt>
                <c:pt idx="74">
                  <c:v>30.062000000000001</c:v>
                </c:pt>
                <c:pt idx="75">
                  <c:v>30.843299999999999</c:v>
                </c:pt>
                <c:pt idx="76">
                  <c:v>31.1816</c:v>
                </c:pt>
                <c:pt idx="77">
                  <c:v>31.520600000000002</c:v>
                </c:pt>
                <c:pt idx="78">
                  <c:v>31.888300000000001</c:v>
                </c:pt>
                <c:pt idx="79">
                  <c:v>32.275199999999998</c:v>
                </c:pt>
                <c:pt idx="80">
                  <c:v>32.688000000000002</c:v>
                </c:pt>
                <c:pt idx="81">
                  <c:v>33.085900000000002</c:v>
                </c:pt>
                <c:pt idx="82">
                  <c:v>33.495600000000003</c:v>
                </c:pt>
                <c:pt idx="83">
                  <c:v>33.903599999999997</c:v>
                </c:pt>
                <c:pt idx="84">
                  <c:v>34.304600000000001</c:v>
                </c:pt>
                <c:pt idx="85">
                  <c:v>34.713000000000001</c:v>
                </c:pt>
                <c:pt idx="86">
                  <c:v>35.120600000000003</c:v>
                </c:pt>
                <c:pt idx="87">
                  <c:v>35.5274</c:v>
                </c:pt>
                <c:pt idx="88">
                  <c:v>35.937899999999999</c:v>
                </c:pt>
                <c:pt idx="89">
                  <c:v>36.334499999999998</c:v>
                </c:pt>
                <c:pt idx="90">
                  <c:v>36.740299999999998</c:v>
                </c:pt>
                <c:pt idx="91">
                  <c:v>37.154000000000003</c:v>
                </c:pt>
                <c:pt idx="92">
                  <c:v>37.5625</c:v>
                </c:pt>
                <c:pt idx="93">
                  <c:v>37.965600000000002</c:v>
                </c:pt>
                <c:pt idx="94">
                  <c:v>38.369900000000001</c:v>
                </c:pt>
                <c:pt idx="95">
                  <c:v>38.783200000000001</c:v>
                </c:pt>
                <c:pt idx="96">
                  <c:v>39.183599999999998</c:v>
                </c:pt>
                <c:pt idx="97">
                  <c:v>39.589599999999997</c:v>
                </c:pt>
                <c:pt idx="98">
                  <c:v>39.995800000000003</c:v>
                </c:pt>
                <c:pt idx="99">
                  <c:v>40.402799999999999</c:v>
                </c:pt>
                <c:pt idx="100">
                  <c:v>40.814</c:v>
                </c:pt>
                <c:pt idx="101">
                  <c:v>41.212699999999998</c:v>
                </c:pt>
                <c:pt idx="102">
                  <c:v>41.619900000000001</c:v>
                </c:pt>
                <c:pt idx="103">
                  <c:v>42.022799999999997</c:v>
                </c:pt>
                <c:pt idx="104">
                  <c:v>42.428199999999997</c:v>
                </c:pt>
                <c:pt idx="105">
                  <c:v>42.833599999999997</c:v>
                </c:pt>
                <c:pt idx="106">
                  <c:v>43.238</c:v>
                </c:pt>
                <c:pt idx="107">
                  <c:v>43.673999999999999</c:v>
                </c:pt>
                <c:pt idx="108">
                  <c:v>44.061100000000003</c:v>
                </c:pt>
                <c:pt idx="109">
                  <c:v>44.466099999999997</c:v>
                </c:pt>
                <c:pt idx="110">
                  <c:v>44.87</c:v>
                </c:pt>
                <c:pt idx="111">
                  <c:v>45.273299999999999</c:v>
                </c:pt>
                <c:pt idx="112">
                  <c:v>45.685499999999998</c:v>
                </c:pt>
                <c:pt idx="113">
                  <c:v>46.09</c:v>
                </c:pt>
                <c:pt idx="114">
                  <c:v>46.494300000000003</c:v>
                </c:pt>
                <c:pt idx="115">
                  <c:v>46.898299999999999</c:v>
                </c:pt>
                <c:pt idx="116">
                  <c:v>47.306100000000001</c:v>
                </c:pt>
                <c:pt idx="117">
                  <c:v>47.713299999999997</c:v>
                </c:pt>
                <c:pt idx="118">
                  <c:v>48.117400000000004</c:v>
                </c:pt>
                <c:pt idx="119">
                  <c:v>48.5274</c:v>
                </c:pt>
                <c:pt idx="120">
                  <c:v>48.93</c:v>
                </c:pt>
                <c:pt idx="121">
                  <c:v>49.3459</c:v>
                </c:pt>
                <c:pt idx="122">
                  <c:v>49.755000000000003</c:v>
                </c:pt>
                <c:pt idx="123">
                  <c:v>50.152000000000001</c:v>
                </c:pt>
                <c:pt idx="124">
                  <c:v>50.561599999999999</c:v>
                </c:pt>
                <c:pt idx="125">
                  <c:v>50.9602</c:v>
                </c:pt>
                <c:pt idx="126">
                  <c:v>51.368099999999998</c:v>
                </c:pt>
                <c:pt idx="127">
                  <c:v>51.785400000000003</c:v>
                </c:pt>
                <c:pt idx="128">
                  <c:v>52.182499999999997</c:v>
                </c:pt>
                <c:pt idx="129">
                  <c:v>52.585000000000001</c:v>
                </c:pt>
                <c:pt idx="130">
                  <c:v>52.9925</c:v>
                </c:pt>
                <c:pt idx="131">
                  <c:v>53.397100000000002</c:v>
                </c:pt>
                <c:pt idx="132">
                  <c:v>53.816099999999999</c:v>
                </c:pt>
                <c:pt idx="133">
                  <c:v>54.226999999999997</c:v>
                </c:pt>
                <c:pt idx="134">
                  <c:v>54.628799999999998</c:v>
                </c:pt>
                <c:pt idx="135">
                  <c:v>55.020200000000003</c:v>
                </c:pt>
                <c:pt idx="136">
                  <c:v>55.434100000000001</c:v>
                </c:pt>
                <c:pt idx="137">
                  <c:v>55.841799999999999</c:v>
                </c:pt>
                <c:pt idx="138">
                  <c:v>56.244100000000003</c:v>
                </c:pt>
                <c:pt idx="139">
                  <c:v>56.655299999999997</c:v>
                </c:pt>
                <c:pt idx="140">
                  <c:v>57.072200000000002</c:v>
                </c:pt>
                <c:pt idx="141">
                  <c:v>57.4666</c:v>
                </c:pt>
                <c:pt idx="142">
                  <c:v>57.873699999999999</c:v>
                </c:pt>
                <c:pt idx="143">
                  <c:v>58.279800000000002</c:v>
                </c:pt>
                <c:pt idx="144">
                  <c:v>58.686900000000001</c:v>
                </c:pt>
                <c:pt idx="145">
                  <c:v>59.086300000000001</c:v>
                </c:pt>
                <c:pt idx="146">
                  <c:v>59.494100000000003</c:v>
                </c:pt>
                <c:pt idx="147">
                  <c:v>59.896599999999999</c:v>
                </c:pt>
              </c:numCache>
            </c:numRef>
          </c:xVal>
          <c:yVal>
            <c:numRef>
              <c:f>[0]!FT_E</c:f>
              <c:numCache>
                <c:formatCode>0.00</c:formatCode>
                <c:ptCount val="148"/>
                <c:pt idx="0">
                  <c:v>1.82752</c:v>
                </c:pt>
                <c:pt idx="1">
                  <c:v>1.86972</c:v>
                </c:pt>
                <c:pt idx="2">
                  <c:v>1.9109100000000001</c:v>
                </c:pt>
                <c:pt idx="3">
                  <c:v>1.95076</c:v>
                </c:pt>
                <c:pt idx="4">
                  <c:v>1.9900599999999999</c:v>
                </c:pt>
                <c:pt idx="5">
                  <c:v>2.0281599999999997</c:v>
                </c:pt>
                <c:pt idx="6">
                  <c:v>2.0647199999999999</c:v>
                </c:pt>
                <c:pt idx="7">
                  <c:v>2.0998700000000001</c:v>
                </c:pt>
                <c:pt idx="8">
                  <c:v>2.1338699999999999</c:v>
                </c:pt>
                <c:pt idx="9">
                  <c:v>2.1678500000000001</c:v>
                </c:pt>
                <c:pt idx="10">
                  <c:v>2.2018299999999997</c:v>
                </c:pt>
                <c:pt idx="11">
                  <c:v>2.2374399999999999</c:v>
                </c:pt>
                <c:pt idx="12">
                  <c:v>2.27251</c:v>
                </c:pt>
                <c:pt idx="13">
                  <c:v>2.3076400000000001</c:v>
                </c:pt>
                <c:pt idx="14">
                  <c:v>2.3432900000000001</c:v>
                </c:pt>
                <c:pt idx="15">
                  <c:v>2.3788300000000002</c:v>
                </c:pt>
                <c:pt idx="16">
                  <c:v>2.4130099999999999</c:v>
                </c:pt>
                <c:pt idx="17">
                  <c:v>2.4461599999999999</c:v>
                </c:pt>
                <c:pt idx="18">
                  <c:v>2.4788299999999999</c:v>
                </c:pt>
                <c:pt idx="19">
                  <c:v>2.5121199999999999</c:v>
                </c:pt>
                <c:pt idx="20">
                  <c:v>2.5441399999999996</c:v>
                </c:pt>
                <c:pt idx="21">
                  <c:v>2.5742599999999998</c:v>
                </c:pt>
                <c:pt idx="22">
                  <c:v>2.6026700000000003</c:v>
                </c:pt>
                <c:pt idx="23">
                  <c:v>2.6287599999999998</c:v>
                </c:pt>
                <c:pt idx="24">
                  <c:v>2.6547700000000001</c:v>
                </c:pt>
                <c:pt idx="25">
                  <c:v>2.67774</c:v>
                </c:pt>
                <c:pt idx="26">
                  <c:v>2.6978600000000004</c:v>
                </c:pt>
                <c:pt idx="27">
                  <c:v>2.7167200000000005</c:v>
                </c:pt>
                <c:pt idx="28">
                  <c:v>2.7334199999999997</c:v>
                </c:pt>
                <c:pt idx="29">
                  <c:v>2.7493600000000002</c:v>
                </c:pt>
                <c:pt idx="30">
                  <c:v>2.7641399999999998</c:v>
                </c:pt>
                <c:pt idx="31">
                  <c:v>2.77902</c:v>
                </c:pt>
                <c:pt idx="32">
                  <c:v>2.7925200000000001</c:v>
                </c:pt>
                <c:pt idx="33">
                  <c:v>2.80565</c:v>
                </c:pt>
                <c:pt idx="34">
                  <c:v>2.8180800000000001</c:v>
                </c:pt>
                <c:pt idx="35">
                  <c:v>2.8284599999999998</c:v>
                </c:pt>
                <c:pt idx="36">
                  <c:v>2.8346</c:v>
                </c:pt>
                <c:pt idx="37">
                  <c:v>2.8383500000000002</c:v>
                </c:pt>
                <c:pt idx="38">
                  <c:v>2.8411199999999996</c:v>
                </c:pt>
                <c:pt idx="39">
                  <c:v>2.8419100000000004</c:v>
                </c:pt>
                <c:pt idx="40">
                  <c:v>2.8378199999999998</c:v>
                </c:pt>
                <c:pt idx="41">
                  <c:v>2.8315800000000002</c:v>
                </c:pt>
                <c:pt idx="42">
                  <c:v>2.8248499999999996</c:v>
                </c:pt>
                <c:pt idx="43">
                  <c:v>2.8165299999999998</c:v>
                </c:pt>
                <c:pt idx="44">
                  <c:v>2.8060099999999997</c:v>
                </c:pt>
                <c:pt idx="45">
                  <c:v>2.7950599999999999</c:v>
                </c:pt>
                <c:pt idx="46">
                  <c:v>2.7840100000000003</c:v>
                </c:pt>
                <c:pt idx="47">
                  <c:v>2.7735799999999999</c:v>
                </c:pt>
                <c:pt idx="48">
                  <c:v>2.7646100000000002</c:v>
                </c:pt>
                <c:pt idx="49">
                  <c:v>2.75406</c:v>
                </c:pt>
                <c:pt idx="50">
                  <c:v>2.7465699999999997</c:v>
                </c:pt>
                <c:pt idx="51">
                  <c:v>2.7412999999999998</c:v>
                </c:pt>
                <c:pt idx="52">
                  <c:v>2.7335199999999999</c:v>
                </c:pt>
                <c:pt idx="53">
                  <c:v>2.7244000000000002</c:v>
                </c:pt>
                <c:pt idx="54">
                  <c:v>2.7178300000000002</c:v>
                </c:pt>
                <c:pt idx="55">
                  <c:v>2.7100499999999998</c:v>
                </c:pt>
                <c:pt idx="56">
                  <c:v>2.70031</c:v>
                </c:pt>
                <c:pt idx="57">
                  <c:v>2.6921600000000003</c:v>
                </c:pt>
                <c:pt idx="58">
                  <c:v>2.6823399999999999</c:v>
                </c:pt>
                <c:pt idx="59">
                  <c:v>2.6720899999999999</c:v>
                </c:pt>
                <c:pt idx="60">
                  <c:v>2.6629199999999997</c:v>
                </c:pt>
                <c:pt idx="61">
                  <c:v>2.6553399999999998</c:v>
                </c:pt>
                <c:pt idx="62">
                  <c:v>2.6474099999999998</c:v>
                </c:pt>
                <c:pt idx="63">
                  <c:v>2.6369700000000003</c:v>
                </c:pt>
                <c:pt idx="64">
                  <c:v>2.6227400000000003</c:v>
                </c:pt>
                <c:pt idx="65">
                  <c:v>2.6083299999999996</c:v>
                </c:pt>
                <c:pt idx="66">
                  <c:v>2.5955299999999997</c:v>
                </c:pt>
                <c:pt idx="67">
                  <c:v>2.5838899999999998</c:v>
                </c:pt>
                <c:pt idx="68">
                  <c:v>2.5734600000000003</c:v>
                </c:pt>
                <c:pt idx="69">
                  <c:v>2.5644499999999999</c:v>
                </c:pt>
                <c:pt idx="70">
                  <c:v>2.5564999999999998</c:v>
                </c:pt>
                <c:pt idx="71">
                  <c:v>2.5489600000000001</c:v>
                </c:pt>
                <c:pt idx="72">
                  <c:v>2.5418600000000002</c:v>
                </c:pt>
                <c:pt idx="73">
                  <c:v>2.5366</c:v>
                </c:pt>
                <c:pt idx="74">
                  <c:v>2.5317400000000001</c:v>
                </c:pt>
                <c:pt idx="75">
                  <c:v>2.5297100000000001</c:v>
                </c:pt>
                <c:pt idx="76">
                  <c:v>2.5259100000000001</c:v>
                </c:pt>
                <c:pt idx="77">
                  <c:v>2.5251600000000001</c:v>
                </c:pt>
                <c:pt idx="78">
                  <c:v>2.5250699999999999</c:v>
                </c:pt>
                <c:pt idx="79">
                  <c:v>2.5263900000000001</c:v>
                </c:pt>
                <c:pt idx="80">
                  <c:v>2.5263299999999997</c:v>
                </c:pt>
                <c:pt idx="81">
                  <c:v>2.5261200000000001</c:v>
                </c:pt>
                <c:pt idx="82">
                  <c:v>2.52807</c:v>
                </c:pt>
                <c:pt idx="83">
                  <c:v>2.5293300000000003</c:v>
                </c:pt>
                <c:pt idx="84">
                  <c:v>2.5300199999999999</c:v>
                </c:pt>
                <c:pt idx="85">
                  <c:v>2.5321900000000004</c:v>
                </c:pt>
                <c:pt idx="86">
                  <c:v>2.5383499999999999</c:v>
                </c:pt>
                <c:pt idx="87">
                  <c:v>2.54331</c:v>
                </c:pt>
                <c:pt idx="88">
                  <c:v>2.5480999999999998</c:v>
                </c:pt>
                <c:pt idx="89">
                  <c:v>2.5579499999999999</c:v>
                </c:pt>
                <c:pt idx="90">
                  <c:v>2.56915</c:v>
                </c:pt>
                <c:pt idx="91">
                  <c:v>2.5785999999999998</c:v>
                </c:pt>
                <c:pt idx="92">
                  <c:v>2.5904100000000003</c:v>
                </c:pt>
                <c:pt idx="93">
                  <c:v>2.6042300000000003</c:v>
                </c:pt>
                <c:pt idx="94">
                  <c:v>2.61917</c:v>
                </c:pt>
                <c:pt idx="95">
                  <c:v>2.6350099999999999</c:v>
                </c:pt>
                <c:pt idx="96">
                  <c:v>2.65238</c:v>
                </c:pt>
                <c:pt idx="97">
                  <c:v>2.6698</c:v>
                </c:pt>
                <c:pt idx="98">
                  <c:v>2.6864100000000004</c:v>
                </c:pt>
                <c:pt idx="99">
                  <c:v>2.7021000000000002</c:v>
                </c:pt>
                <c:pt idx="100">
                  <c:v>2.7145200000000003</c:v>
                </c:pt>
                <c:pt idx="101">
                  <c:v>2.72621</c:v>
                </c:pt>
                <c:pt idx="102">
                  <c:v>2.73576</c:v>
                </c:pt>
                <c:pt idx="103">
                  <c:v>2.7429100000000002</c:v>
                </c:pt>
                <c:pt idx="104">
                  <c:v>2.7522099999999998</c:v>
                </c:pt>
                <c:pt idx="105">
                  <c:v>2.7663799999999998</c:v>
                </c:pt>
                <c:pt idx="106">
                  <c:v>2.7799100000000001</c:v>
                </c:pt>
                <c:pt idx="107">
                  <c:v>2.7934700000000001</c:v>
                </c:pt>
                <c:pt idx="108">
                  <c:v>2.8065800000000003</c:v>
                </c:pt>
                <c:pt idx="109">
                  <c:v>2.8175499999999998</c:v>
                </c:pt>
                <c:pt idx="110">
                  <c:v>2.8260200000000002</c:v>
                </c:pt>
                <c:pt idx="111">
                  <c:v>2.8321000000000001</c:v>
                </c:pt>
                <c:pt idx="112">
                  <c:v>2.83847</c:v>
                </c:pt>
                <c:pt idx="113">
                  <c:v>2.8457599999999998</c:v>
                </c:pt>
                <c:pt idx="114">
                  <c:v>2.85059</c:v>
                </c:pt>
                <c:pt idx="115">
                  <c:v>2.8546899999999997</c:v>
                </c:pt>
                <c:pt idx="116">
                  <c:v>2.8584399999999999</c:v>
                </c:pt>
                <c:pt idx="117">
                  <c:v>2.8604000000000003</c:v>
                </c:pt>
                <c:pt idx="118">
                  <c:v>2.8579500000000002</c:v>
                </c:pt>
                <c:pt idx="119">
                  <c:v>2.8522699999999999</c:v>
                </c:pt>
                <c:pt idx="120">
                  <c:v>2.84483</c:v>
                </c:pt>
                <c:pt idx="121">
                  <c:v>2.8347800000000003</c:v>
                </c:pt>
                <c:pt idx="122">
                  <c:v>2.81968</c:v>
                </c:pt>
                <c:pt idx="123">
                  <c:v>2.8083200000000001</c:v>
                </c:pt>
                <c:pt idx="124">
                  <c:v>2.8019799999999999</c:v>
                </c:pt>
                <c:pt idx="125">
                  <c:v>2.7981800000000003</c:v>
                </c:pt>
                <c:pt idx="126">
                  <c:v>2.7948</c:v>
                </c:pt>
                <c:pt idx="127">
                  <c:v>2.7927600000000004</c:v>
                </c:pt>
                <c:pt idx="128">
                  <c:v>2.7918799999999999</c:v>
                </c:pt>
                <c:pt idx="129">
                  <c:v>2.7877700000000001</c:v>
                </c:pt>
                <c:pt idx="130">
                  <c:v>2.78009</c:v>
                </c:pt>
                <c:pt idx="131">
                  <c:v>2.7723399999999998</c:v>
                </c:pt>
                <c:pt idx="132">
                  <c:v>2.7606599999999997</c:v>
                </c:pt>
                <c:pt idx="133">
                  <c:v>2.7492699999999997</c:v>
                </c:pt>
                <c:pt idx="134">
                  <c:v>2.74024</c:v>
                </c:pt>
                <c:pt idx="135">
                  <c:v>2.7321800000000001</c:v>
                </c:pt>
                <c:pt idx="136">
                  <c:v>2.7233099999999997</c:v>
                </c:pt>
                <c:pt idx="137">
                  <c:v>2.7160000000000002</c:v>
                </c:pt>
                <c:pt idx="138">
                  <c:v>2.7088099999999997</c:v>
                </c:pt>
                <c:pt idx="139">
                  <c:v>2.7004299999999999</c:v>
                </c:pt>
                <c:pt idx="140">
                  <c:v>2.6903100000000002</c:v>
                </c:pt>
                <c:pt idx="141">
                  <c:v>2.67855</c:v>
                </c:pt>
                <c:pt idx="142">
                  <c:v>2.6579199999999998</c:v>
                </c:pt>
                <c:pt idx="143">
                  <c:v>2.6380399999999997</c:v>
                </c:pt>
                <c:pt idx="144">
                  <c:v>2.6189400000000003</c:v>
                </c:pt>
                <c:pt idx="145">
                  <c:v>2.5861499999999999</c:v>
                </c:pt>
                <c:pt idx="146">
                  <c:v>2.5432500000000005</c:v>
                </c:pt>
                <c:pt idx="147">
                  <c:v>2.5098599999999998</c:v>
                </c:pt>
              </c:numCache>
            </c:numRef>
          </c:yVal>
          <c:smooth val="0"/>
          <c:extLst>
            <c:ext xmlns:c16="http://schemas.microsoft.com/office/drawing/2014/chart" uri="{C3380CC4-5D6E-409C-BE32-E72D297353CC}">
              <c16:uniqueId val="{00000000-18A3-4C76-A612-1BDB1B8220EE}"/>
            </c:ext>
          </c:extLst>
        </c:ser>
        <c:ser>
          <c:idx val="2"/>
          <c:order val="2"/>
          <c:tx>
            <c:v>E1</c:v>
          </c:tx>
          <c:spPr>
            <a:ln w="19050" cap="rnd">
              <a:solidFill>
                <a:srgbClr val="8064A2">
                  <a:lumMod val="40000"/>
                  <a:lumOff val="60000"/>
                </a:srgbClr>
              </a:solidFill>
              <a:round/>
            </a:ln>
            <a:effectLst/>
          </c:spPr>
          <c:marker>
            <c:symbol val="none"/>
          </c:marker>
          <c:xVal>
            <c:numRef>
              <c:f>[0]!FT_T01</c:f>
              <c:numCache>
                <c:formatCode>General</c:formatCode>
                <c:ptCount val="74"/>
                <c:pt idx="0">
                  <c:v>0</c:v>
                </c:pt>
                <c:pt idx="1">
                  <c:v>0.40729500000000002</c:v>
                </c:pt>
                <c:pt idx="2">
                  <c:v>0.80637800000000004</c:v>
                </c:pt>
                <c:pt idx="3">
                  <c:v>1.2141200000000001</c:v>
                </c:pt>
                <c:pt idx="4">
                  <c:v>1.61572</c:v>
                </c:pt>
                <c:pt idx="5">
                  <c:v>2.0215299999999998</c:v>
                </c:pt>
                <c:pt idx="6">
                  <c:v>2.4285999999999999</c:v>
                </c:pt>
                <c:pt idx="7">
                  <c:v>2.8380899999999998</c:v>
                </c:pt>
                <c:pt idx="8">
                  <c:v>3.25169</c:v>
                </c:pt>
                <c:pt idx="9">
                  <c:v>3.6565799999999999</c:v>
                </c:pt>
                <c:pt idx="10">
                  <c:v>4.0640900000000002</c:v>
                </c:pt>
                <c:pt idx="11">
                  <c:v>4.4623699999999999</c:v>
                </c:pt>
                <c:pt idx="12">
                  <c:v>4.8711399999999996</c:v>
                </c:pt>
                <c:pt idx="13">
                  <c:v>5.2731700000000004</c:v>
                </c:pt>
                <c:pt idx="14">
                  <c:v>5.6837799999999996</c:v>
                </c:pt>
                <c:pt idx="15">
                  <c:v>6.0919499999999998</c:v>
                </c:pt>
                <c:pt idx="16">
                  <c:v>6.4975100000000001</c:v>
                </c:pt>
                <c:pt idx="17">
                  <c:v>6.8971799999999996</c:v>
                </c:pt>
                <c:pt idx="18">
                  <c:v>7.33995</c:v>
                </c:pt>
                <c:pt idx="19">
                  <c:v>7.7258800000000001</c:v>
                </c:pt>
                <c:pt idx="20">
                  <c:v>8.1205099999999995</c:v>
                </c:pt>
                <c:pt idx="21">
                  <c:v>8.5238300000000002</c:v>
                </c:pt>
                <c:pt idx="22">
                  <c:v>8.9352</c:v>
                </c:pt>
                <c:pt idx="23">
                  <c:v>9.3312899999999992</c:v>
                </c:pt>
                <c:pt idx="24">
                  <c:v>9.7403300000000002</c:v>
                </c:pt>
                <c:pt idx="25">
                  <c:v>10.1509</c:v>
                </c:pt>
                <c:pt idx="26">
                  <c:v>10.5535</c:v>
                </c:pt>
                <c:pt idx="27">
                  <c:v>10.9634</c:v>
                </c:pt>
                <c:pt idx="28">
                  <c:v>11.374499999999999</c:v>
                </c:pt>
                <c:pt idx="29">
                  <c:v>11.776999999999999</c:v>
                </c:pt>
                <c:pt idx="30">
                  <c:v>12.180400000000001</c:v>
                </c:pt>
                <c:pt idx="31">
                  <c:v>12.5844</c:v>
                </c:pt>
                <c:pt idx="32">
                  <c:v>12.994199999999999</c:v>
                </c:pt>
                <c:pt idx="33">
                  <c:v>13.3971</c:v>
                </c:pt>
                <c:pt idx="34">
                  <c:v>13.8338</c:v>
                </c:pt>
                <c:pt idx="35">
                  <c:v>14.215199999999999</c:v>
                </c:pt>
                <c:pt idx="36">
                  <c:v>14.619</c:v>
                </c:pt>
                <c:pt idx="37">
                  <c:v>15.023099999999999</c:v>
                </c:pt>
                <c:pt idx="38">
                  <c:v>15.4308</c:v>
                </c:pt>
                <c:pt idx="39">
                  <c:v>15.835800000000001</c:v>
                </c:pt>
                <c:pt idx="40">
                  <c:v>16.246099999999998</c:v>
                </c:pt>
                <c:pt idx="41">
                  <c:v>16.652699999999999</c:v>
                </c:pt>
                <c:pt idx="42">
                  <c:v>17.066099999999999</c:v>
                </c:pt>
                <c:pt idx="43">
                  <c:v>17.4651</c:v>
                </c:pt>
                <c:pt idx="44">
                  <c:v>17.867699999999999</c:v>
                </c:pt>
                <c:pt idx="45">
                  <c:v>18.273800000000001</c:v>
                </c:pt>
                <c:pt idx="46">
                  <c:v>18.6813</c:v>
                </c:pt>
                <c:pt idx="47">
                  <c:v>19.090699999999998</c:v>
                </c:pt>
                <c:pt idx="48">
                  <c:v>19.496700000000001</c:v>
                </c:pt>
                <c:pt idx="49">
                  <c:v>19.898</c:v>
                </c:pt>
                <c:pt idx="50">
                  <c:v>20.310099999999998</c:v>
                </c:pt>
                <c:pt idx="51">
                  <c:v>20.714099999999998</c:v>
                </c:pt>
                <c:pt idx="52">
                  <c:v>21.116900000000001</c:v>
                </c:pt>
                <c:pt idx="53">
                  <c:v>21.5275</c:v>
                </c:pt>
                <c:pt idx="54">
                  <c:v>21.929400000000001</c:v>
                </c:pt>
                <c:pt idx="55">
                  <c:v>22.334800000000001</c:v>
                </c:pt>
                <c:pt idx="56">
                  <c:v>22.743500000000001</c:v>
                </c:pt>
                <c:pt idx="57">
                  <c:v>23.1494</c:v>
                </c:pt>
                <c:pt idx="58">
                  <c:v>23.562799999999999</c:v>
                </c:pt>
                <c:pt idx="59">
                  <c:v>23.963100000000001</c:v>
                </c:pt>
                <c:pt idx="60">
                  <c:v>24.369800000000001</c:v>
                </c:pt>
                <c:pt idx="61">
                  <c:v>24.779399999999999</c:v>
                </c:pt>
                <c:pt idx="62">
                  <c:v>25.1768</c:v>
                </c:pt>
                <c:pt idx="63">
                  <c:v>25.586400000000001</c:v>
                </c:pt>
                <c:pt idx="64">
                  <c:v>25.9938</c:v>
                </c:pt>
                <c:pt idx="65">
                  <c:v>26.404599999999999</c:v>
                </c:pt>
                <c:pt idx="66">
                  <c:v>26.8127</c:v>
                </c:pt>
                <c:pt idx="67">
                  <c:v>27.220099999999999</c:v>
                </c:pt>
                <c:pt idx="68">
                  <c:v>27.6159</c:v>
                </c:pt>
                <c:pt idx="69">
                  <c:v>28.025099999999998</c:v>
                </c:pt>
                <c:pt idx="70">
                  <c:v>28.4285</c:v>
                </c:pt>
                <c:pt idx="71">
                  <c:v>28.834</c:v>
                </c:pt>
                <c:pt idx="72">
                  <c:v>29.247199999999999</c:v>
                </c:pt>
                <c:pt idx="73">
                  <c:v>29.654699999999998</c:v>
                </c:pt>
              </c:numCache>
            </c:numRef>
          </c:xVal>
          <c:yVal>
            <c:numRef>
              <c:f>[0]!FT_E01</c:f>
              <c:numCache>
                <c:formatCode>0.00</c:formatCode>
                <c:ptCount val="74"/>
                <c:pt idx="0">
                  <c:v>1.82752</c:v>
                </c:pt>
                <c:pt idx="1">
                  <c:v>1.86972</c:v>
                </c:pt>
                <c:pt idx="2">
                  <c:v>1.9109100000000001</c:v>
                </c:pt>
                <c:pt idx="3">
                  <c:v>1.95076</c:v>
                </c:pt>
                <c:pt idx="4">
                  <c:v>1.9900599999999999</c:v>
                </c:pt>
                <c:pt idx="5">
                  <c:v>2.0281599999999997</c:v>
                </c:pt>
                <c:pt idx="6">
                  <c:v>2.0647199999999999</c:v>
                </c:pt>
                <c:pt idx="7">
                  <c:v>2.0998700000000001</c:v>
                </c:pt>
                <c:pt idx="8">
                  <c:v>2.1338699999999999</c:v>
                </c:pt>
                <c:pt idx="9">
                  <c:v>2.1678500000000001</c:v>
                </c:pt>
                <c:pt idx="10">
                  <c:v>2.2018299999999997</c:v>
                </c:pt>
                <c:pt idx="11">
                  <c:v>2.2374399999999999</c:v>
                </c:pt>
                <c:pt idx="12">
                  <c:v>2.27251</c:v>
                </c:pt>
                <c:pt idx="13">
                  <c:v>2.3076400000000001</c:v>
                </c:pt>
                <c:pt idx="14">
                  <c:v>2.3432900000000001</c:v>
                </c:pt>
                <c:pt idx="15">
                  <c:v>2.3788300000000002</c:v>
                </c:pt>
                <c:pt idx="16">
                  <c:v>2.4130099999999999</c:v>
                </c:pt>
                <c:pt idx="17">
                  <c:v>2.4461599999999999</c:v>
                </c:pt>
                <c:pt idx="18">
                  <c:v>2.4788299999999999</c:v>
                </c:pt>
                <c:pt idx="19">
                  <c:v>2.5121199999999999</c:v>
                </c:pt>
                <c:pt idx="20">
                  <c:v>2.5441399999999996</c:v>
                </c:pt>
                <c:pt idx="21">
                  <c:v>2.5742599999999998</c:v>
                </c:pt>
                <c:pt idx="22">
                  <c:v>2.6026700000000003</c:v>
                </c:pt>
                <c:pt idx="23">
                  <c:v>2.6287599999999998</c:v>
                </c:pt>
                <c:pt idx="24">
                  <c:v>2.6547700000000001</c:v>
                </c:pt>
                <c:pt idx="25">
                  <c:v>2.67774</c:v>
                </c:pt>
                <c:pt idx="26">
                  <c:v>2.6978600000000004</c:v>
                </c:pt>
                <c:pt idx="27">
                  <c:v>2.7167200000000005</c:v>
                </c:pt>
                <c:pt idx="28">
                  <c:v>2.7334199999999997</c:v>
                </c:pt>
                <c:pt idx="29">
                  <c:v>2.7493600000000002</c:v>
                </c:pt>
                <c:pt idx="30">
                  <c:v>2.7641399999999998</c:v>
                </c:pt>
                <c:pt idx="31">
                  <c:v>2.77902</c:v>
                </c:pt>
                <c:pt idx="32">
                  <c:v>2.7925200000000001</c:v>
                </c:pt>
                <c:pt idx="33">
                  <c:v>2.80565</c:v>
                </c:pt>
                <c:pt idx="34">
                  <c:v>2.8180800000000001</c:v>
                </c:pt>
                <c:pt idx="35">
                  <c:v>2.8284599999999998</c:v>
                </c:pt>
                <c:pt idx="36">
                  <c:v>2.8346</c:v>
                </c:pt>
                <c:pt idx="37">
                  <c:v>2.8383500000000002</c:v>
                </c:pt>
                <c:pt idx="38">
                  <c:v>2.8411199999999996</c:v>
                </c:pt>
                <c:pt idx="39">
                  <c:v>2.8419100000000004</c:v>
                </c:pt>
                <c:pt idx="40">
                  <c:v>2.8378199999999998</c:v>
                </c:pt>
                <c:pt idx="41">
                  <c:v>2.8315800000000002</c:v>
                </c:pt>
                <c:pt idx="42">
                  <c:v>2.8248499999999996</c:v>
                </c:pt>
                <c:pt idx="43">
                  <c:v>2.8165299999999998</c:v>
                </c:pt>
                <c:pt idx="44">
                  <c:v>2.8060099999999997</c:v>
                </c:pt>
                <c:pt idx="45">
                  <c:v>2.7950599999999999</c:v>
                </c:pt>
                <c:pt idx="46">
                  <c:v>2.7840100000000003</c:v>
                </c:pt>
                <c:pt idx="47">
                  <c:v>2.7735799999999999</c:v>
                </c:pt>
                <c:pt idx="48">
                  <c:v>2.7646100000000002</c:v>
                </c:pt>
                <c:pt idx="49">
                  <c:v>2.75406</c:v>
                </c:pt>
                <c:pt idx="50">
                  <c:v>2.7465699999999997</c:v>
                </c:pt>
                <c:pt idx="51">
                  <c:v>2.7412999999999998</c:v>
                </c:pt>
                <c:pt idx="52">
                  <c:v>2.7335199999999999</c:v>
                </c:pt>
                <c:pt idx="53">
                  <c:v>2.7244000000000002</c:v>
                </c:pt>
                <c:pt idx="54">
                  <c:v>2.7178300000000002</c:v>
                </c:pt>
                <c:pt idx="55">
                  <c:v>2.7100499999999998</c:v>
                </c:pt>
                <c:pt idx="56">
                  <c:v>2.70031</c:v>
                </c:pt>
                <c:pt idx="57">
                  <c:v>2.6921600000000003</c:v>
                </c:pt>
                <c:pt idx="58">
                  <c:v>2.6823399999999999</c:v>
                </c:pt>
                <c:pt idx="59">
                  <c:v>2.6720899999999999</c:v>
                </c:pt>
                <c:pt idx="60">
                  <c:v>2.6629199999999997</c:v>
                </c:pt>
                <c:pt idx="61">
                  <c:v>2.6553399999999998</c:v>
                </c:pt>
                <c:pt idx="62">
                  <c:v>2.6474099999999998</c:v>
                </c:pt>
                <c:pt idx="63">
                  <c:v>2.6369700000000003</c:v>
                </c:pt>
                <c:pt idx="64">
                  <c:v>2.6227400000000003</c:v>
                </c:pt>
                <c:pt idx="65">
                  <c:v>2.6083299999999996</c:v>
                </c:pt>
                <c:pt idx="66">
                  <c:v>2.5955299999999997</c:v>
                </c:pt>
                <c:pt idx="67">
                  <c:v>2.5838899999999998</c:v>
                </c:pt>
                <c:pt idx="68">
                  <c:v>2.5734600000000003</c:v>
                </c:pt>
                <c:pt idx="69">
                  <c:v>2.5644499999999999</c:v>
                </c:pt>
                <c:pt idx="70">
                  <c:v>2.5564999999999998</c:v>
                </c:pt>
                <c:pt idx="71">
                  <c:v>2.5489600000000001</c:v>
                </c:pt>
                <c:pt idx="72">
                  <c:v>2.5418600000000002</c:v>
                </c:pt>
                <c:pt idx="73">
                  <c:v>2.5366</c:v>
                </c:pt>
              </c:numCache>
            </c:numRef>
          </c:yVal>
          <c:smooth val="0"/>
          <c:extLst>
            <c:ext xmlns:c16="http://schemas.microsoft.com/office/drawing/2014/chart" uri="{C3380CC4-5D6E-409C-BE32-E72D297353CC}">
              <c16:uniqueId val="{00000001-18A3-4C76-A612-1BDB1B8220EE}"/>
            </c:ext>
          </c:extLst>
        </c:ser>
        <c:ser>
          <c:idx val="3"/>
          <c:order val="3"/>
          <c:tx>
            <c:v>E2</c:v>
          </c:tx>
          <c:spPr>
            <a:ln w="19050" cap="rnd">
              <a:solidFill>
                <a:srgbClr val="1F497D"/>
              </a:solidFill>
              <a:round/>
            </a:ln>
            <a:effectLst/>
          </c:spPr>
          <c:marker>
            <c:symbol val="none"/>
          </c:marker>
          <c:xVal>
            <c:numRef>
              <c:f>[0]!FT_T02</c:f>
              <c:numCache>
                <c:formatCode>General</c:formatCode>
                <c:ptCount val="75"/>
                <c:pt idx="0">
                  <c:v>29.654699999999998</c:v>
                </c:pt>
                <c:pt idx="1">
                  <c:v>30.062000000000001</c:v>
                </c:pt>
                <c:pt idx="2">
                  <c:v>30.843299999999999</c:v>
                </c:pt>
                <c:pt idx="3">
                  <c:v>31.1816</c:v>
                </c:pt>
                <c:pt idx="4">
                  <c:v>31.520600000000002</c:v>
                </c:pt>
                <c:pt idx="5">
                  <c:v>31.888300000000001</c:v>
                </c:pt>
                <c:pt idx="6">
                  <c:v>32.275199999999998</c:v>
                </c:pt>
                <c:pt idx="7">
                  <c:v>32.688000000000002</c:v>
                </c:pt>
                <c:pt idx="8">
                  <c:v>33.085900000000002</c:v>
                </c:pt>
                <c:pt idx="9">
                  <c:v>33.495600000000003</c:v>
                </c:pt>
                <c:pt idx="10">
                  <c:v>33.903599999999997</c:v>
                </c:pt>
                <c:pt idx="11">
                  <c:v>34.304600000000001</c:v>
                </c:pt>
                <c:pt idx="12">
                  <c:v>34.713000000000001</c:v>
                </c:pt>
                <c:pt idx="13">
                  <c:v>35.120600000000003</c:v>
                </c:pt>
                <c:pt idx="14">
                  <c:v>35.5274</c:v>
                </c:pt>
                <c:pt idx="15">
                  <c:v>35.937899999999999</c:v>
                </c:pt>
                <c:pt idx="16">
                  <c:v>36.334499999999998</c:v>
                </c:pt>
                <c:pt idx="17">
                  <c:v>36.740299999999998</c:v>
                </c:pt>
                <c:pt idx="18">
                  <c:v>37.154000000000003</c:v>
                </c:pt>
                <c:pt idx="19">
                  <c:v>37.5625</c:v>
                </c:pt>
                <c:pt idx="20">
                  <c:v>37.965600000000002</c:v>
                </c:pt>
                <c:pt idx="21">
                  <c:v>38.369900000000001</c:v>
                </c:pt>
                <c:pt idx="22">
                  <c:v>38.783200000000001</c:v>
                </c:pt>
                <c:pt idx="23">
                  <c:v>39.183599999999998</c:v>
                </c:pt>
                <c:pt idx="24">
                  <c:v>39.589599999999997</c:v>
                </c:pt>
                <c:pt idx="25">
                  <c:v>39.995800000000003</c:v>
                </c:pt>
                <c:pt idx="26">
                  <c:v>40.402799999999999</c:v>
                </c:pt>
                <c:pt idx="27">
                  <c:v>40.814</c:v>
                </c:pt>
                <c:pt idx="28">
                  <c:v>41.212699999999998</c:v>
                </c:pt>
                <c:pt idx="29">
                  <c:v>41.619900000000001</c:v>
                </c:pt>
                <c:pt idx="30">
                  <c:v>42.022799999999997</c:v>
                </c:pt>
                <c:pt idx="31">
                  <c:v>42.428199999999997</c:v>
                </c:pt>
                <c:pt idx="32">
                  <c:v>42.833599999999997</c:v>
                </c:pt>
                <c:pt idx="33">
                  <c:v>43.238</c:v>
                </c:pt>
                <c:pt idx="34">
                  <c:v>43.673999999999999</c:v>
                </c:pt>
                <c:pt idx="35">
                  <c:v>44.061100000000003</c:v>
                </c:pt>
                <c:pt idx="36">
                  <c:v>44.466099999999997</c:v>
                </c:pt>
                <c:pt idx="37">
                  <c:v>44.87</c:v>
                </c:pt>
                <c:pt idx="38">
                  <c:v>45.273299999999999</c:v>
                </c:pt>
                <c:pt idx="39">
                  <c:v>45.685499999999998</c:v>
                </c:pt>
                <c:pt idx="40">
                  <c:v>46.09</c:v>
                </c:pt>
                <c:pt idx="41">
                  <c:v>46.494300000000003</c:v>
                </c:pt>
                <c:pt idx="42">
                  <c:v>46.898299999999999</c:v>
                </c:pt>
                <c:pt idx="43">
                  <c:v>47.306100000000001</c:v>
                </c:pt>
                <c:pt idx="44">
                  <c:v>47.713299999999997</c:v>
                </c:pt>
                <c:pt idx="45">
                  <c:v>48.117400000000004</c:v>
                </c:pt>
                <c:pt idx="46">
                  <c:v>48.5274</c:v>
                </c:pt>
                <c:pt idx="47">
                  <c:v>48.93</c:v>
                </c:pt>
                <c:pt idx="48">
                  <c:v>49.3459</c:v>
                </c:pt>
                <c:pt idx="49">
                  <c:v>49.755000000000003</c:v>
                </c:pt>
                <c:pt idx="50">
                  <c:v>50.152000000000001</c:v>
                </c:pt>
                <c:pt idx="51">
                  <c:v>50.561599999999999</c:v>
                </c:pt>
                <c:pt idx="52">
                  <c:v>50.9602</c:v>
                </c:pt>
                <c:pt idx="53">
                  <c:v>51.368099999999998</c:v>
                </c:pt>
                <c:pt idx="54">
                  <c:v>51.785400000000003</c:v>
                </c:pt>
                <c:pt idx="55">
                  <c:v>52.182499999999997</c:v>
                </c:pt>
                <c:pt idx="56">
                  <c:v>52.585000000000001</c:v>
                </c:pt>
                <c:pt idx="57">
                  <c:v>52.9925</c:v>
                </c:pt>
                <c:pt idx="58">
                  <c:v>53.397100000000002</c:v>
                </c:pt>
                <c:pt idx="59">
                  <c:v>53.816099999999999</c:v>
                </c:pt>
                <c:pt idx="60">
                  <c:v>54.226999999999997</c:v>
                </c:pt>
                <c:pt idx="61">
                  <c:v>54.628799999999998</c:v>
                </c:pt>
                <c:pt idx="62">
                  <c:v>55.020200000000003</c:v>
                </c:pt>
                <c:pt idx="63">
                  <c:v>55.434100000000001</c:v>
                </c:pt>
                <c:pt idx="64">
                  <c:v>55.841799999999999</c:v>
                </c:pt>
                <c:pt idx="65">
                  <c:v>56.244100000000003</c:v>
                </c:pt>
                <c:pt idx="66">
                  <c:v>56.655299999999997</c:v>
                </c:pt>
                <c:pt idx="67">
                  <c:v>57.072200000000002</c:v>
                </c:pt>
                <c:pt idx="68">
                  <c:v>57.4666</c:v>
                </c:pt>
                <c:pt idx="69">
                  <c:v>57.873699999999999</c:v>
                </c:pt>
                <c:pt idx="70">
                  <c:v>58.279800000000002</c:v>
                </c:pt>
                <c:pt idx="71">
                  <c:v>58.686900000000001</c:v>
                </c:pt>
                <c:pt idx="72">
                  <c:v>59.086300000000001</c:v>
                </c:pt>
                <c:pt idx="73">
                  <c:v>59.494100000000003</c:v>
                </c:pt>
                <c:pt idx="74">
                  <c:v>59.896599999999999</c:v>
                </c:pt>
              </c:numCache>
            </c:numRef>
          </c:xVal>
          <c:yVal>
            <c:numRef>
              <c:f>[0]!FT_E02</c:f>
              <c:numCache>
                <c:formatCode>0.00</c:formatCode>
                <c:ptCount val="75"/>
                <c:pt idx="0">
                  <c:v>2.5366</c:v>
                </c:pt>
                <c:pt idx="1">
                  <c:v>2.5317400000000001</c:v>
                </c:pt>
                <c:pt idx="2">
                  <c:v>2.5297100000000001</c:v>
                </c:pt>
                <c:pt idx="3">
                  <c:v>2.5259100000000001</c:v>
                </c:pt>
                <c:pt idx="4">
                  <c:v>2.5251600000000001</c:v>
                </c:pt>
                <c:pt idx="5">
                  <c:v>2.5250699999999999</c:v>
                </c:pt>
                <c:pt idx="6">
                  <c:v>2.5263900000000001</c:v>
                </c:pt>
                <c:pt idx="7">
                  <c:v>2.5263299999999997</c:v>
                </c:pt>
                <c:pt idx="8">
                  <c:v>2.5261200000000001</c:v>
                </c:pt>
                <c:pt idx="9">
                  <c:v>2.52807</c:v>
                </c:pt>
                <c:pt idx="10">
                  <c:v>2.5293300000000003</c:v>
                </c:pt>
                <c:pt idx="11">
                  <c:v>2.5300199999999999</c:v>
                </c:pt>
                <c:pt idx="12">
                  <c:v>2.5321900000000004</c:v>
                </c:pt>
                <c:pt idx="13">
                  <c:v>2.5383499999999999</c:v>
                </c:pt>
                <c:pt idx="14">
                  <c:v>2.54331</c:v>
                </c:pt>
                <c:pt idx="15">
                  <c:v>2.5480999999999998</c:v>
                </c:pt>
                <c:pt idx="16">
                  <c:v>2.5579499999999999</c:v>
                </c:pt>
                <c:pt idx="17">
                  <c:v>2.56915</c:v>
                </c:pt>
                <c:pt idx="18">
                  <c:v>2.5785999999999998</c:v>
                </c:pt>
                <c:pt idx="19">
                  <c:v>2.5904100000000003</c:v>
                </c:pt>
                <c:pt idx="20">
                  <c:v>2.6042300000000003</c:v>
                </c:pt>
                <c:pt idx="21">
                  <c:v>2.61917</c:v>
                </c:pt>
                <c:pt idx="22">
                  <c:v>2.6350099999999999</c:v>
                </c:pt>
                <c:pt idx="23">
                  <c:v>2.65238</c:v>
                </c:pt>
                <c:pt idx="24">
                  <c:v>2.6698</c:v>
                </c:pt>
                <c:pt idx="25">
                  <c:v>2.6864100000000004</c:v>
                </c:pt>
                <c:pt idx="26">
                  <c:v>2.7021000000000002</c:v>
                </c:pt>
                <c:pt idx="27">
                  <c:v>2.7145200000000003</c:v>
                </c:pt>
                <c:pt idx="28">
                  <c:v>2.72621</c:v>
                </c:pt>
                <c:pt idx="29">
                  <c:v>2.73576</c:v>
                </c:pt>
                <c:pt idx="30">
                  <c:v>2.7429100000000002</c:v>
                </c:pt>
                <c:pt idx="31">
                  <c:v>2.7522099999999998</c:v>
                </c:pt>
                <c:pt idx="32">
                  <c:v>2.7663799999999998</c:v>
                </c:pt>
                <c:pt idx="33">
                  <c:v>2.7799100000000001</c:v>
                </c:pt>
                <c:pt idx="34">
                  <c:v>2.7934700000000001</c:v>
                </c:pt>
                <c:pt idx="35">
                  <c:v>2.8065800000000003</c:v>
                </c:pt>
                <c:pt idx="36">
                  <c:v>2.8175499999999998</c:v>
                </c:pt>
                <c:pt idx="37">
                  <c:v>2.8260200000000002</c:v>
                </c:pt>
                <c:pt idx="38">
                  <c:v>2.8321000000000001</c:v>
                </c:pt>
                <c:pt idx="39">
                  <c:v>2.83847</c:v>
                </c:pt>
                <c:pt idx="40">
                  <c:v>2.8457599999999998</c:v>
                </c:pt>
                <c:pt idx="41">
                  <c:v>2.85059</c:v>
                </c:pt>
                <c:pt idx="42">
                  <c:v>2.8546899999999997</c:v>
                </c:pt>
                <c:pt idx="43">
                  <c:v>2.8584399999999999</c:v>
                </c:pt>
                <c:pt idx="44">
                  <c:v>2.8604000000000003</c:v>
                </c:pt>
                <c:pt idx="45">
                  <c:v>2.8579500000000002</c:v>
                </c:pt>
                <c:pt idx="46">
                  <c:v>2.8522699999999999</c:v>
                </c:pt>
                <c:pt idx="47">
                  <c:v>2.84483</c:v>
                </c:pt>
                <c:pt idx="48">
                  <c:v>2.8347800000000003</c:v>
                </c:pt>
                <c:pt idx="49">
                  <c:v>2.81968</c:v>
                </c:pt>
                <c:pt idx="50">
                  <c:v>2.8083200000000001</c:v>
                </c:pt>
                <c:pt idx="51">
                  <c:v>2.8019799999999999</c:v>
                </c:pt>
                <c:pt idx="52">
                  <c:v>2.7981800000000003</c:v>
                </c:pt>
                <c:pt idx="53">
                  <c:v>2.7948</c:v>
                </c:pt>
                <c:pt idx="54">
                  <c:v>2.7927600000000004</c:v>
                </c:pt>
                <c:pt idx="55">
                  <c:v>2.7918799999999999</c:v>
                </c:pt>
                <c:pt idx="56">
                  <c:v>2.7877700000000001</c:v>
                </c:pt>
                <c:pt idx="57">
                  <c:v>2.78009</c:v>
                </c:pt>
                <c:pt idx="58">
                  <c:v>2.7723399999999998</c:v>
                </c:pt>
                <c:pt idx="59">
                  <c:v>2.7606599999999997</c:v>
                </c:pt>
                <c:pt idx="60">
                  <c:v>2.7492699999999997</c:v>
                </c:pt>
                <c:pt idx="61">
                  <c:v>2.74024</c:v>
                </c:pt>
                <c:pt idx="62">
                  <c:v>2.7321800000000001</c:v>
                </c:pt>
                <c:pt idx="63">
                  <c:v>2.7233099999999997</c:v>
                </c:pt>
                <c:pt idx="64">
                  <c:v>2.7160000000000002</c:v>
                </c:pt>
                <c:pt idx="65">
                  <c:v>2.7088099999999997</c:v>
                </c:pt>
                <c:pt idx="66">
                  <c:v>2.7004299999999999</c:v>
                </c:pt>
                <c:pt idx="67">
                  <c:v>2.6903100000000002</c:v>
                </c:pt>
                <c:pt idx="68">
                  <c:v>2.67855</c:v>
                </c:pt>
                <c:pt idx="69">
                  <c:v>2.6579199999999998</c:v>
                </c:pt>
                <c:pt idx="70">
                  <c:v>2.6380399999999997</c:v>
                </c:pt>
                <c:pt idx="71">
                  <c:v>2.6189400000000003</c:v>
                </c:pt>
                <c:pt idx="72">
                  <c:v>2.5861499999999999</c:v>
                </c:pt>
                <c:pt idx="73">
                  <c:v>2.5432500000000005</c:v>
                </c:pt>
                <c:pt idx="74">
                  <c:v>2.5098599999999998</c:v>
                </c:pt>
              </c:numCache>
            </c:numRef>
          </c:yVal>
          <c:smooth val="0"/>
          <c:extLst>
            <c:ext xmlns:c16="http://schemas.microsoft.com/office/drawing/2014/chart" uri="{C3380CC4-5D6E-409C-BE32-E72D297353CC}">
              <c16:uniqueId val="{00000002-18A3-4C76-A612-1BDB1B8220EE}"/>
            </c:ext>
          </c:extLst>
        </c:ser>
        <c:ser>
          <c:idx val="4"/>
          <c:order val="4"/>
          <c:tx>
            <c:v>E3</c:v>
          </c:tx>
          <c:spPr>
            <a:ln w="19050" cap="rnd">
              <a:solidFill>
                <a:srgbClr val="4F81BD"/>
              </a:solidFill>
              <a:round/>
            </a:ln>
            <a:effectLst/>
          </c:spPr>
          <c:marker>
            <c:symbol val="none"/>
          </c:marker>
          <c:xVal>
            <c:numRef>
              <c:f>[0]!FT_T03</c:f>
              <c:numCache>
                <c:formatCode>General</c:formatCode>
                <c:ptCount val="1"/>
                <c:pt idx="0">
                  <c:v>0</c:v>
                </c:pt>
              </c:numCache>
            </c:numRef>
          </c:xVal>
          <c:yVal>
            <c:numRef>
              <c:f>[0]!FT_E03</c:f>
              <c:numCache>
                <c:formatCode>0.00</c:formatCode>
                <c:ptCount val="1"/>
                <c:pt idx="0">
                  <c:v>1.82752</c:v>
                </c:pt>
              </c:numCache>
            </c:numRef>
          </c:yVal>
          <c:smooth val="0"/>
          <c:extLst>
            <c:ext xmlns:c16="http://schemas.microsoft.com/office/drawing/2014/chart" uri="{C3380CC4-5D6E-409C-BE32-E72D297353CC}">
              <c16:uniqueId val="{00000003-18A3-4C76-A612-1BDB1B8220EE}"/>
            </c:ext>
          </c:extLst>
        </c:ser>
        <c:ser>
          <c:idx val="5"/>
          <c:order val="5"/>
          <c:tx>
            <c:v>E4</c:v>
          </c:tx>
          <c:spPr>
            <a:ln w="19050" cap="rnd">
              <a:solidFill>
                <a:srgbClr val="1F497D"/>
              </a:solidFill>
              <a:round/>
            </a:ln>
            <a:effectLst/>
          </c:spPr>
          <c:marker>
            <c:symbol val="none"/>
          </c:marker>
          <c:xVal>
            <c:numRef>
              <c:f>[0]!FT_T04</c:f>
              <c:numCache>
                <c:formatCode>General</c:formatCode>
                <c:ptCount val="1"/>
                <c:pt idx="0">
                  <c:v>0</c:v>
                </c:pt>
              </c:numCache>
            </c:numRef>
          </c:xVal>
          <c:yVal>
            <c:numRef>
              <c:f>[0]!FT_E04</c:f>
              <c:numCache>
                <c:formatCode>0.00</c:formatCode>
                <c:ptCount val="1"/>
                <c:pt idx="0">
                  <c:v>1.82752</c:v>
                </c:pt>
              </c:numCache>
            </c:numRef>
          </c:yVal>
          <c:smooth val="0"/>
          <c:extLst>
            <c:ext xmlns:c16="http://schemas.microsoft.com/office/drawing/2014/chart" uri="{C3380CC4-5D6E-409C-BE32-E72D297353CC}">
              <c16:uniqueId val="{00000004-18A3-4C76-A612-1BDB1B8220EE}"/>
            </c:ext>
          </c:extLst>
        </c:ser>
        <c:ser>
          <c:idx val="6"/>
          <c:order val="6"/>
          <c:tx>
            <c:v>E5</c:v>
          </c:tx>
          <c:spPr>
            <a:ln w="19050" cap="rnd">
              <a:solidFill>
                <a:srgbClr val="4F81BD"/>
              </a:solidFill>
              <a:round/>
            </a:ln>
            <a:effectLst/>
          </c:spPr>
          <c:marker>
            <c:symbol val="none"/>
          </c:marker>
          <c:xVal>
            <c:numRef>
              <c:f>[0]!FT_T05</c:f>
              <c:numCache>
                <c:formatCode>General</c:formatCode>
                <c:ptCount val="1"/>
                <c:pt idx="0">
                  <c:v>0</c:v>
                </c:pt>
              </c:numCache>
            </c:numRef>
          </c:xVal>
          <c:yVal>
            <c:numRef>
              <c:f>[0]!FT_E05</c:f>
              <c:numCache>
                <c:formatCode>0.00</c:formatCode>
                <c:ptCount val="1"/>
                <c:pt idx="0">
                  <c:v>1.82752</c:v>
                </c:pt>
              </c:numCache>
            </c:numRef>
          </c:yVal>
          <c:smooth val="0"/>
          <c:extLst>
            <c:ext xmlns:c16="http://schemas.microsoft.com/office/drawing/2014/chart" uri="{C3380CC4-5D6E-409C-BE32-E72D297353CC}">
              <c16:uniqueId val="{00000005-18A3-4C76-A612-1BDB1B8220EE}"/>
            </c:ext>
          </c:extLst>
        </c:ser>
        <c:ser>
          <c:idx val="7"/>
          <c:order val="7"/>
          <c:tx>
            <c:v>E6</c:v>
          </c:tx>
          <c:spPr>
            <a:ln w="19050" cap="rnd">
              <a:solidFill>
                <a:srgbClr val="1F497D"/>
              </a:solidFill>
              <a:round/>
            </a:ln>
            <a:effectLst/>
          </c:spPr>
          <c:marker>
            <c:symbol val="none"/>
          </c:marker>
          <c:xVal>
            <c:numRef>
              <c:f>[0]!FT_T06</c:f>
              <c:numCache>
                <c:formatCode>General</c:formatCode>
                <c:ptCount val="1"/>
                <c:pt idx="0">
                  <c:v>0</c:v>
                </c:pt>
              </c:numCache>
            </c:numRef>
          </c:xVal>
          <c:yVal>
            <c:numRef>
              <c:f>[0]!FT_E06</c:f>
              <c:numCache>
                <c:formatCode>0.00</c:formatCode>
                <c:ptCount val="1"/>
                <c:pt idx="0">
                  <c:v>1.82752</c:v>
                </c:pt>
              </c:numCache>
            </c:numRef>
          </c:yVal>
          <c:smooth val="0"/>
          <c:extLst>
            <c:ext xmlns:c16="http://schemas.microsoft.com/office/drawing/2014/chart" uri="{C3380CC4-5D6E-409C-BE32-E72D297353CC}">
              <c16:uniqueId val="{00000006-18A3-4C76-A612-1BDB1B8220EE}"/>
            </c:ext>
          </c:extLst>
        </c:ser>
        <c:ser>
          <c:idx val="8"/>
          <c:order val="8"/>
          <c:tx>
            <c:v>E7</c:v>
          </c:tx>
          <c:spPr>
            <a:ln w="19050" cap="rnd">
              <a:solidFill>
                <a:srgbClr val="4F81BD"/>
              </a:solidFill>
              <a:round/>
            </a:ln>
            <a:effectLst/>
          </c:spPr>
          <c:marker>
            <c:symbol val="none"/>
          </c:marker>
          <c:xVal>
            <c:numRef>
              <c:f>[0]!FT_T07</c:f>
              <c:numCache>
                <c:formatCode>General</c:formatCode>
                <c:ptCount val="1"/>
                <c:pt idx="0">
                  <c:v>0</c:v>
                </c:pt>
              </c:numCache>
            </c:numRef>
          </c:xVal>
          <c:yVal>
            <c:numRef>
              <c:f>[0]!FT_E07</c:f>
              <c:numCache>
                <c:formatCode>0.00</c:formatCode>
                <c:ptCount val="1"/>
                <c:pt idx="0">
                  <c:v>1.82752</c:v>
                </c:pt>
              </c:numCache>
            </c:numRef>
          </c:yVal>
          <c:smooth val="0"/>
          <c:extLst>
            <c:ext xmlns:c16="http://schemas.microsoft.com/office/drawing/2014/chart" uri="{C3380CC4-5D6E-409C-BE32-E72D297353CC}">
              <c16:uniqueId val="{00000007-18A3-4C76-A612-1BDB1B8220EE}"/>
            </c:ext>
          </c:extLst>
        </c:ser>
        <c:ser>
          <c:idx val="9"/>
          <c:order val="9"/>
          <c:tx>
            <c:v>E8</c:v>
          </c:tx>
          <c:spPr>
            <a:ln w="19050" cap="rnd">
              <a:solidFill>
                <a:srgbClr val="1F497D"/>
              </a:solidFill>
              <a:round/>
            </a:ln>
            <a:effectLst/>
          </c:spPr>
          <c:marker>
            <c:symbol val="none"/>
          </c:marker>
          <c:xVal>
            <c:numRef>
              <c:f>[0]!FT_T08</c:f>
              <c:numCache>
                <c:formatCode>General</c:formatCode>
                <c:ptCount val="1"/>
                <c:pt idx="0">
                  <c:v>0</c:v>
                </c:pt>
              </c:numCache>
            </c:numRef>
          </c:xVal>
          <c:yVal>
            <c:numRef>
              <c:f>[0]!FT_E08</c:f>
              <c:numCache>
                <c:formatCode>0.00</c:formatCode>
                <c:ptCount val="1"/>
                <c:pt idx="0">
                  <c:v>1.82752</c:v>
                </c:pt>
              </c:numCache>
            </c:numRef>
          </c:yVal>
          <c:smooth val="0"/>
          <c:extLst>
            <c:ext xmlns:c16="http://schemas.microsoft.com/office/drawing/2014/chart" uri="{C3380CC4-5D6E-409C-BE32-E72D297353CC}">
              <c16:uniqueId val="{00000008-18A3-4C76-A612-1BDB1B8220EE}"/>
            </c:ext>
          </c:extLst>
        </c:ser>
        <c:ser>
          <c:idx val="10"/>
          <c:order val="10"/>
          <c:tx>
            <c:v>E9</c:v>
          </c:tx>
          <c:spPr>
            <a:ln w="19050" cap="rnd">
              <a:solidFill>
                <a:srgbClr val="4F81BD"/>
              </a:solidFill>
              <a:round/>
            </a:ln>
            <a:effectLst/>
          </c:spPr>
          <c:marker>
            <c:symbol val="none"/>
          </c:marker>
          <c:xVal>
            <c:numRef>
              <c:f>[0]!FT_T09</c:f>
              <c:numCache>
                <c:formatCode>General</c:formatCode>
                <c:ptCount val="1"/>
                <c:pt idx="0">
                  <c:v>0</c:v>
                </c:pt>
              </c:numCache>
            </c:numRef>
          </c:xVal>
          <c:yVal>
            <c:numRef>
              <c:f>[0]!FT_E09</c:f>
              <c:numCache>
                <c:formatCode>0.00</c:formatCode>
                <c:ptCount val="1"/>
                <c:pt idx="0">
                  <c:v>1.82752</c:v>
                </c:pt>
              </c:numCache>
            </c:numRef>
          </c:yVal>
          <c:smooth val="0"/>
          <c:extLst>
            <c:ext xmlns:c16="http://schemas.microsoft.com/office/drawing/2014/chart" uri="{C3380CC4-5D6E-409C-BE32-E72D297353CC}">
              <c16:uniqueId val="{00000009-18A3-4C76-A612-1BDB1B8220EE}"/>
            </c:ext>
          </c:extLst>
        </c:ser>
        <c:ser>
          <c:idx val="11"/>
          <c:order val="11"/>
          <c:tx>
            <c:v>E10</c:v>
          </c:tx>
          <c:spPr>
            <a:ln w="19050" cap="rnd">
              <a:solidFill>
                <a:srgbClr val="1F497D"/>
              </a:solidFill>
              <a:round/>
            </a:ln>
            <a:effectLst/>
          </c:spPr>
          <c:marker>
            <c:symbol val="none"/>
          </c:marker>
          <c:xVal>
            <c:numRef>
              <c:f>[0]!FT_T10</c:f>
              <c:numCache>
                <c:formatCode>General</c:formatCode>
                <c:ptCount val="1"/>
                <c:pt idx="0">
                  <c:v>0</c:v>
                </c:pt>
              </c:numCache>
            </c:numRef>
          </c:xVal>
          <c:yVal>
            <c:numRef>
              <c:f>[0]!FT_E10</c:f>
              <c:numCache>
                <c:formatCode>0.00</c:formatCode>
                <c:ptCount val="1"/>
                <c:pt idx="0">
                  <c:v>1.82752</c:v>
                </c:pt>
              </c:numCache>
            </c:numRef>
          </c:yVal>
          <c:smooth val="0"/>
          <c:extLst>
            <c:ext xmlns:c16="http://schemas.microsoft.com/office/drawing/2014/chart" uri="{C3380CC4-5D6E-409C-BE32-E72D297353CC}">
              <c16:uniqueId val="{0000000A-18A3-4C76-A612-1BDB1B8220EE}"/>
            </c:ext>
          </c:extLst>
        </c:ser>
        <c:ser>
          <c:idx val="12"/>
          <c:order val="12"/>
          <c:tx>
            <c:v>E11</c:v>
          </c:tx>
          <c:spPr>
            <a:ln w="19050" cap="rnd">
              <a:solidFill>
                <a:srgbClr val="4F81BD"/>
              </a:solidFill>
              <a:round/>
            </a:ln>
            <a:effectLst/>
          </c:spPr>
          <c:marker>
            <c:symbol val="none"/>
          </c:marker>
          <c:xVal>
            <c:numRef>
              <c:f>[0]!FT_T11</c:f>
              <c:numCache>
                <c:formatCode>General</c:formatCode>
                <c:ptCount val="1"/>
                <c:pt idx="0">
                  <c:v>0</c:v>
                </c:pt>
              </c:numCache>
            </c:numRef>
          </c:xVal>
          <c:yVal>
            <c:numRef>
              <c:f>[0]!FT_E11</c:f>
              <c:numCache>
                <c:formatCode>0.00</c:formatCode>
                <c:ptCount val="1"/>
                <c:pt idx="0">
                  <c:v>1.82752</c:v>
                </c:pt>
              </c:numCache>
            </c:numRef>
          </c:yVal>
          <c:smooth val="0"/>
          <c:extLst>
            <c:ext xmlns:c16="http://schemas.microsoft.com/office/drawing/2014/chart" uri="{C3380CC4-5D6E-409C-BE32-E72D297353CC}">
              <c16:uniqueId val="{0000000B-18A3-4C76-A612-1BDB1B8220EE}"/>
            </c:ext>
          </c:extLst>
        </c:ser>
        <c:ser>
          <c:idx val="13"/>
          <c:order val="13"/>
          <c:tx>
            <c:v>E12</c:v>
          </c:tx>
          <c:spPr>
            <a:ln w="19050" cap="rnd">
              <a:solidFill>
                <a:srgbClr val="1F497D"/>
              </a:solidFill>
              <a:round/>
            </a:ln>
            <a:effectLst/>
          </c:spPr>
          <c:marker>
            <c:symbol val="none"/>
          </c:marker>
          <c:xVal>
            <c:numRef>
              <c:f>[0]!FT_T12</c:f>
              <c:numCache>
                <c:formatCode>General</c:formatCode>
                <c:ptCount val="1"/>
                <c:pt idx="0">
                  <c:v>0</c:v>
                </c:pt>
              </c:numCache>
            </c:numRef>
          </c:xVal>
          <c:yVal>
            <c:numRef>
              <c:f>[0]!FT_E12</c:f>
              <c:numCache>
                <c:formatCode>0.00</c:formatCode>
                <c:ptCount val="1"/>
                <c:pt idx="0">
                  <c:v>1.82752</c:v>
                </c:pt>
              </c:numCache>
            </c:numRef>
          </c:yVal>
          <c:smooth val="0"/>
          <c:extLst>
            <c:ext xmlns:c16="http://schemas.microsoft.com/office/drawing/2014/chart" uri="{C3380CC4-5D6E-409C-BE32-E72D297353CC}">
              <c16:uniqueId val="{0000000C-18A3-4C76-A612-1BDB1B8220EE}"/>
            </c:ext>
          </c:extLst>
        </c:ser>
        <c:ser>
          <c:idx val="14"/>
          <c:order val="14"/>
          <c:tx>
            <c:v>E13</c:v>
          </c:tx>
          <c:spPr>
            <a:ln w="19050" cap="rnd">
              <a:solidFill>
                <a:srgbClr val="4F81BD"/>
              </a:solidFill>
              <a:round/>
            </a:ln>
            <a:effectLst/>
          </c:spPr>
          <c:marker>
            <c:symbol val="none"/>
          </c:marker>
          <c:xVal>
            <c:numRef>
              <c:f>[0]!FT_T13</c:f>
              <c:numCache>
                <c:formatCode>General</c:formatCode>
                <c:ptCount val="1"/>
                <c:pt idx="0">
                  <c:v>0</c:v>
                </c:pt>
              </c:numCache>
            </c:numRef>
          </c:xVal>
          <c:yVal>
            <c:numRef>
              <c:f>[0]!FT_E13</c:f>
              <c:numCache>
                <c:formatCode>0.00</c:formatCode>
                <c:ptCount val="1"/>
                <c:pt idx="0">
                  <c:v>1.82752</c:v>
                </c:pt>
              </c:numCache>
            </c:numRef>
          </c:yVal>
          <c:smooth val="0"/>
          <c:extLst>
            <c:ext xmlns:c16="http://schemas.microsoft.com/office/drawing/2014/chart" uri="{C3380CC4-5D6E-409C-BE32-E72D297353CC}">
              <c16:uniqueId val="{0000000D-18A3-4C76-A612-1BDB1B8220EE}"/>
            </c:ext>
          </c:extLst>
        </c:ser>
        <c:ser>
          <c:idx val="15"/>
          <c:order val="15"/>
          <c:tx>
            <c:v>E14</c:v>
          </c:tx>
          <c:spPr>
            <a:ln w="19050" cap="rnd">
              <a:solidFill>
                <a:srgbClr val="1F497D"/>
              </a:solidFill>
              <a:round/>
            </a:ln>
            <a:effectLst/>
          </c:spPr>
          <c:marker>
            <c:symbol val="none"/>
          </c:marker>
          <c:xVal>
            <c:numRef>
              <c:f>[0]!FT_T14</c:f>
              <c:numCache>
                <c:formatCode>General</c:formatCode>
                <c:ptCount val="1"/>
                <c:pt idx="0">
                  <c:v>0</c:v>
                </c:pt>
              </c:numCache>
            </c:numRef>
          </c:xVal>
          <c:yVal>
            <c:numRef>
              <c:f>[0]!FT_E14</c:f>
              <c:numCache>
                <c:formatCode>0.00</c:formatCode>
                <c:ptCount val="1"/>
                <c:pt idx="0">
                  <c:v>1.82752</c:v>
                </c:pt>
              </c:numCache>
            </c:numRef>
          </c:yVal>
          <c:smooth val="0"/>
          <c:extLst>
            <c:ext xmlns:c16="http://schemas.microsoft.com/office/drawing/2014/chart" uri="{C3380CC4-5D6E-409C-BE32-E72D297353CC}">
              <c16:uniqueId val="{0000000E-18A3-4C76-A612-1BDB1B8220EE}"/>
            </c:ext>
          </c:extLst>
        </c:ser>
        <c:ser>
          <c:idx val="16"/>
          <c:order val="16"/>
          <c:tx>
            <c:v>E15</c:v>
          </c:tx>
          <c:spPr>
            <a:ln w="19050" cap="rnd">
              <a:solidFill>
                <a:srgbClr val="4F81BD"/>
              </a:solidFill>
              <a:round/>
            </a:ln>
            <a:effectLst/>
          </c:spPr>
          <c:marker>
            <c:symbol val="none"/>
          </c:marker>
          <c:xVal>
            <c:numRef>
              <c:f>[0]!FT_T15</c:f>
              <c:numCache>
                <c:formatCode>General</c:formatCode>
                <c:ptCount val="1"/>
                <c:pt idx="0">
                  <c:v>0</c:v>
                </c:pt>
              </c:numCache>
            </c:numRef>
          </c:xVal>
          <c:yVal>
            <c:numRef>
              <c:f>[0]!FT_E15</c:f>
              <c:numCache>
                <c:formatCode>0.00</c:formatCode>
                <c:ptCount val="1"/>
                <c:pt idx="0">
                  <c:v>1.82752</c:v>
                </c:pt>
              </c:numCache>
            </c:numRef>
          </c:yVal>
          <c:smooth val="0"/>
          <c:extLst>
            <c:ext xmlns:c16="http://schemas.microsoft.com/office/drawing/2014/chart" uri="{C3380CC4-5D6E-409C-BE32-E72D297353CC}">
              <c16:uniqueId val="{0000000F-18A3-4C76-A612-1BDB1B8220EE}"/>
            </c:ext>
          </c:extLst>
        </c:ser>
        <c:ser>
          <c:idx val="17"/>
          <c:order val="17"/>
          <c:tx>
            <c:v>E16</c:v>
          </c:tx>
          <c:spPr>
            <a:ln w="19050" cap="rnd">
              <a:solidFill>
                <a:srgbClr val="1F497D"/>
              </a:solidFill>
              <a:round/>
            </a:ln>
            <a:effectLst/>
          </c:spPr>
          <c:marker>
            <c:symbol val="none"/>
          </c:marker>
          <c:xVal>
            <c:numRef>
              <c:f>[0]!FT_T16</c:f>
              <c:numCache>
                <c:formatCode>General</c:formatCode>
                <c:ptCount val="1"/>
                <c:pt idx="0">
                  <c:v>0</c:v>
                </c:pt>
              </c:numCache>
            </c:numRef>
          </c:xVal>
          <c:yVal>
            <c:numRef>
              <c:f>[0]!FT_E16</c:f>
              <c:numCache>
                <c:formatCode>0.00</c:formatCode>
                <c:ptCount val="1"/>
                <c:pt idx="0">
                  <c:v>1.82752</c:v>
                </c:pt>
              </c:numCache>
            </c:numRef>
          </c:yVal>
          <c:smooth val="0"/>
          <c:extLst>
            <c:ext xmlns:c16="http://schemas.microsoft.com/office/drawing/2014/chart" uri="{C3380CC4-5D6E-409C-BE32-E72D297353CC}">
              <c16:uniqueId val="{00000010-18A3-4C76-A612-1BDB1B8220EE}"/>
            </c:ext>
          </c:extLst>
        </c:ser>
        <c:ser>
          <c:idx val="18"/>
          <c:order val="18"/>
          <c:tx>
            <c:v>E17</c:v>
          </c:tx>
          <c:spPr>
            <a:ln w="19050" cap="rnd">
              <a:solidFill>
                <a:srgbClr val="4F81BD"/>
              </a:solidFill>
              <a:round/>
            </a:ln>
            <a:effectLst/>
          </c:spPr>
          <c:marker>
            <c:symbol val="none"/>
          </c:marker>
          <c:xVal>
            <c:numRef>
              <c:f>[0]!FT_T17</c:f>
              <c:numCache>
                <c:formatCode>General</c:formatCode>
                <c:ptCount val="1"/>
                <c:pt idx="0">
                  <c:v>0</c:v>
                </c:pt>
              </c:numCache>
            </c:numRef>
          </c:xVal>
          <c:yVal>
            <c:numRef>
              <c:f>[0]!FT_E17</c:f>
              <c:numCache>
                <c:formatCode>0.00</c:formatCode>
                <c:ptCount val="1"/>
                <c:pt idx="0">
                  <c:v>1.82752</c:v>
                </c:pt>
              </c:numCache>
            </c:numRef>
          </c:yVal>
          <c:smooth val="0"/>
          <c:extLst>
            <c:ext xmlns:c16="http://schemas.microsoft.com/office/drawing/2014/chart" uri="{C3380CC4-5D6E-409C-BE32-E72D297353CC}">
              <c16:uniqueId val="{00000011-18A3-4C76-A612-1BDB1B8220EE}"/>
            </c:ext>
          </c:extLst>
        </c:ser>
        <c:ser>
          <c:idx val="19"/>
          <c:order val="19"/>
          <c:tx>
            <c:v>E18</c:v>
          </c:tx>
          <c:spPr>
            <a:ln w="19050" cap="rnd">
              <a:solidFill>
                <a:srgbClr val="1F497D"/>
              </a:solidFill>
              <a:round/>
            </a:ln>
            <a:effectLst/>
          </c:spPr>
          <c:marker>
            <c:symbol val="none"/>
          </c:marker>
          <c:xVal>
            <c:numRef>
              <c:f>[0]!FT_T18</c:f>
              <c:numCache>
                <c:formatCode>General</c:formatCode>
                <c:ptCount val="1"/>
                <c:pt idx="0">
                  <c:v>0</c:v>
                </c:pt>
              </c:numCache>
            </c:numRef>
          </c:xVal>
          <c:yVal>
            <c:numRef>
              <c:f>[0]!FT_E18</c:f>
              <c:numCache>
                <c:formatCode>0.00</c:formatCode>
                <c:ptCount val="1"/>
                <c:pt idx="0">
                  <c:v>1.82752</c:v>
                </c:pt>
              </c:numCache>
            </c:numRef>
          </c:yVal>
          <c:smooth val="0"/>
          <c:extLst>
            <c:ext xmlns:c16="http://schemas.microsoft.com/office/drawing/2014/chart" uri="{C3380CC4-5D6E-409C-BE32-E72D297353CC}">
              <c16:uniqueId val="{00000012-18A3-4C76-A612-1BDB1B8220EE}"/>
            </c:ext>
          </c:extLst>
        </c:ser>
        <c:ser>
          <c:idx val="20"/>
          <c:order val="20"/>
          <c:tx>
            <c:v>E19</c:v>
          </c:tx>
          <c:spPr>
            <a:ln w="19050" cap="rnd">
              <a:solidFill>
                <a:srgbClr val="4F81BD"/>
              </a:solidFill>
              <a:round/>
            </a:ln>
            <a:effectLst/>
          </c:spPr>
          <c:marker>
            <c:symbol val="none"/>
          </c:marker>
          <c:xVal>
            <c:numRef>
              <c:f>[0]!FT_T19</c:f>
              <c:numCache>
                <c:formatCode>General</c:formatCode>
                <c:ptCount val="1"/>
                <c:pt idx="0">
                  <c:v>0</c:v>
                </c:pt>
              </c:numCache>
            </c:numRef>
          </c:xVal>
          <c:yVal>
            <c:numRef>
              <c:f>[0]!FT_E19</c:f>
              <c:numCache>
                <c:formatCode>0.00</c:formatCode>
                <c:ptCount val="1"/>
                <c:pt idx="0">
                  <c:v>1.82752</c:v>
                </c:pt>
              </c:numCache>
            </c:numRef>
          </c:yVal>
          <c:smooth val="0"/>
          <c:extLst>
            <c:ext xmlns:c16="http://schemas.microsoft.com/office/drawing/2014/chart" uri="{C3380CC4-5D6E-409C-BE32-E72D297353CC}">
              <c16:uniqueId val="{00000013-18A3-4C76-A612-1BDB1B8220EE}"/>
            </c:ext>
          </c:extLst>
        </c:ser>
        <c:ser>
          <c:idx val="21"/>
          <c:order val="21"/>
          <c:tx>
            <c:v>E20</c:v>
          </c:tx>
          <c:spPr>
            <a:ln w="19050" cap="rnd">
              <a:solidFill>
                <a:srgbClr val="1F497D"/>
              </a:solidFill>
              <a:round/>
            </a:ln>
            <a:effectLst/>
          </c:spPr>
          <c:marker>
            <c:symbol val="none"/>
          </c:marker>
          <c:xVal>
            <c:numRef>
              <c:f>[0]!FT_T20</c:f>
              <c:numCache>
                <c:formatCode>General</c:formatCode>
                <c:ptCount val="1"/>
                <c:pt idx="0">
                  <c:v>0</c:v>
                </c:pt>
              </c:numCache>
            </c:numRef>
          </c:xVal>
          <c:yVal>
            <c:numRef>
              <c:f>[0]!FT_E20</c:f>
              <c:numCache>
                <c:formatCode>0.00</c:formatCode>
                <c:ptCount val="1"/>
                <c:pt idx="0">
                  <c:v>1.82752</c:v>
                </c:pt>
              </c:numCache>
            </c:numRef>
          </c:yVal>
          <c:smooth val="0"/>
          <c:extLst>
            <c:ext xmlns:c16="http://schemas.microsoft.com/office/drawing/2014/chart" uri="{C3380CC4-5D6E-409C-BE32-E72D297353CC}">
              <c16:uniqueId val="{00000014-18A3-4C76-A612-1BDB1B8220EE}"/>
            </c:ext>
          </c:extLst>
        </c:ser>
        <c:ser>
          <c:idx val="22"/>
          <c:order val="22"/>
          <c:tx>
            <c:v>E21</c:v>
          </c:tx>
          <c:spPr>
            <a:ln w="19050" cap="rnd">
              <a:solidFill>
                <a:srgbClr val="4F81BD"/>
              </a:solidFill>
              <a:round/>
            </a:ln>
            <a:effectLst/>
          </c:spPr>
          <c:marker>
            <c:symbol val="none"/>
          </c:marker>
          <c:xVal>
            <c:numRef>
              <c:f>[0]!FT_T21</c:f>
              <c:numCache>
                <c:formatCode>General</c:formatCode>
                <c:ptCount val="1"/>
                <c:pt idx="0">
                  <c:v>0</c:v>
                </c:pt>
              </c:numCache>
            </c:numRef>
          </c:xVal>
          <c:yVal>
            <c:numRef>
              <c:f>[0]!FT_E21</c:f>
              <c:numCache>
                <c:formatCode>0.00</c:formatCode>
                <c:ptCount val="1"/>
                <c:pt idx="0">
                  <c:v>1.82752</c:v>
                </c:pt>
              </c:numCache>
            </c:numRef>
          </c:yVal>
          <c:smooth val="0"/>
          <c:extLst>
            <c:ext xmlns:c16="http://schemas.microsoft.com/office/drawing/2014/chart" uri="{C3380CC4-5D6E-409C-BE32-E72D297353CC}">
              <c16:uniqueId val="{00000015-18A3-4C76-A612-1BDB1B8220EE}"/>
            </c:ext>
          </c:extLst>
        </c:ser>
        <c:ser>
          <c:idx val="23"/>
          <c:order val="23"/>
          <c:tx>
            <c:v>E22</c:v>
          </c:tx>
          <c:spPr>
            <a:ln w="19050" cap="rnd">
              <a:solidFill>
                <a:srgbClr val="1F497D"/>
              </a:solidFill>
              <a:round/>
            </a:ln>
            <a:effectLst/>
          </c:spPr>
          <c:marker>
            <c:symbol val="none"/>
          </c:marker>
          <c:xVal>
            <c:numRef>
              <c:f>[0]!FT_T22</c:f>
              <c:numCache>
                <c:formatCode>General</c:formatCode>
                <c:ptCount val="1"/>
                <c:pt idx="0">
                  <c:v>0</c:v>
                </c:pt>
              </c:numCache>
            </c:numRef>
          </c:xVal>
          <c:yVal>
            <c:numRef>
              <c:f>[0]!FT_E22</c:f>
              <c:numCache>
                <c:formatCode>0.00</c:formatCode>
                <c:ptCount val="1"/>
                <c:pt idx="0">
                  <c:v>1.82752</c:v>
                </c:pt>
              </c:numCache>
            </c:numRef>
          </c:yVal>
          <c:smooth val="0"/>
          <c:extLst>
            <c:ext xmlns:c16="http://schemas.microsoft.com/office/drawing/2014/chart" uri="{C3380CC4-5D6E-409C-BE32-E72D297353CC}">
              <c16:uniqueId val="{00000016-18A3-4C76-A612-1BDB1B8220EE}"/>
            </c:ext>
          </c:extLst>
        </c:ser>
        <c:ser>
          <c:idx val="24"/>
          <c:order val="24"/>
          <c:tx>
            <c:v>E23</c:v>
          </c:tx>
          <c:spPr>
            <a:ln w="19050" cap="rnd">
              <a:solidFill>
                <a:schemeClr val="accent1">
                  <a:lumMod val="60000"/>
                  <a:lumOff val="40000"/>
                </a:schemeClr>
              </a:solidFill>
              <a:round/>
            </a:ln>
            <a:effectLst/>
          </c:spPr>
          <c:marker>
            <c:symbol val="none"/>
          </c:marker>
          <c:xVal>
            <c:numRef>
              <c:f>[0]!FT_T23</c:f>
              <c:numCache>
                <c:formatCode>General</c:formatCode>
                <c:ptCount val="1"/>
                <c:pt idx="0">
                  <c:v>0</c:v>
                </c:pt>
              </c:numCache>
            </c:numRef>
          </c:xVal>
          <c:yVal>
            <c:numRef>
              <c:f>[0]!FT_E23</c:f>
              <c:numCache>
                <c:formatCode>0.00</c:formatCode>
                <c:ptCount val="1"/>
                <c:pt idx="0">
                  <c:v>1.82752</c:v>
                </c:pt>
              </c:numCache>
            </c:numRef>
          </c:yVal>
          <c:smooth val="0"/>
          <c:extLst>
            <c:ext xmlns:c16="http://schemas.microsoft.com/office/drawing/2014/chart" uri="{C3380CC4-5D6E-409C-BE32-E72D297353CC}">
              <c16:uniqueId val="{00000017-18A3-4C76-A612-1BDB1B8220EE}"/>
            </c:ext>
          </c:extLst>
        </c:ser>
        <c:ser>
          <c:idx val="25"/>
          <c:order val="25"/>
          <c:tx>
            <c:v>E24</c:v>
          </c:tx>
          <c:spPr>
            <a:ln w="19050" cap="rnd">
              <a:solidFill>
                <a:srgbClr val="4F81BD">
                  <a:lumMod val="75000"/>
                </a:srgbClr>
              </a:solidFill>
              <a:round/>
            </a:ln>
            <a:effectLst/>
          </c:spPr>
          <c:marker>
            <c:symbol val="none"/>
          </c:marker>
          <c:xVal>
            <c:numRef>
              <c:f>[0]!FT_T24</c:f>
              <c:numCache>
                <c:formatCode>General</c:formatCode>
                <c:ptCount val="1"/>
                <c:pt idx="0">
                  <c:v>0</c:v>
                </c:pt>
              </c:numCache>
            </c:numRef>
          </c:xVal>
          <c:yVal>
            <c:numRef>
              <c:f>[0]!FT_E24</c:f>
              <c:numCache>
                <c:formatCode>0.00</c:formatCode>
                <c:ptCount val="1"/>
                <c:pt idx="0">
                  <c:v>1.82752</c:v>
                </c:pt>
              </c:numCache>
            </c:numRef>
          </c:yVal>
          <c:smooth val="0"/>
          <c:extLst>
            <c:ext xmlns:c16="http://schemas.microsoft.com/office/drawing/2014/chart" uri="{C3380CC4-5D6E-409C-BE32-E72D297353CC}">
              <c16:uniqueId val="{00000018-18A3-4C76-A612-1BDB1B8220EE}"/>
            </c:ext>
          </c:extLst>
        </c:ser>
        <c:ser>
          <c:idx val="51"/>
          <c:order val="51"/>
          <c:tx>
            <c:v>avgE</c:v>
          </c:tx>
          <c:spPr>
            <a:ln w="19050" cap="rnd">
              <a:noFill/>
              <a:prstDash val="sysDash"/>
              <a:round/>
            </a:ln>
            <a:effectLst/>
          </c:spPr>
          <c:marker>
            <c:symbol val="square"/>
            <c:size val="5"/>
            <c:spPr>
              <a:solidFill>
                <a:schemeClr val="accent4">
                  <a:lumMod val="50000"/>
                  <a:lumOff val="50000"/>
                </a:schemeClr>
              </a:solidFill>
              <a:ln w="9525">
                <a:solidFill>
                  <a:srgbClr val="8064A2">
                    <a:lumMod val="50000"/>
                    <a:lumOff val="50000"/>
                  </a:srgbClr>
                </a:solidFill>
              </a:ln>
              <a:effectLst/>
            </c:spPr>
          </c:marker>
          <c:xVal>
            <c:numRef>
              <c:f>info!$W$4:$X$4</c:f>
              <c:numCache>
                <c:formatCode>General</c:formatCode>
                <c:ptCount val="2"/>
                <c:pt idx="0">
                  <c:v>14.97415</c:v>
                </c:pt>
                <c:pt idx="1">
                  <c:v>44.922449999999998</c:v>
                </c:pt>
              </c:numCache>
            </c:numRef>
          </c:xVal>
          <c:yVal>
            <c:numRef>
              <c:f>info!$W$5:$X$5</c:f>
              <c:numCache>
                <c:formatCode>General</c:formatCode>
                <c:ptCount val="2"/>
                <c:pt idx="0">
                  <c:v>2.5648958108108104</c:v>
                </c:pt>
                <c:pt idx="1">
                  <c:v>2.6935747297297317</c:v>
                </c:pt>
              </c:numCache>
            </c:numRef>
          </c:yVal>
          <c:smooth val="0"/>
          <c:extLst>
            <c:ext xmlns:c16="http://schemas.microsoft.com/office/drawing/2014/chart" uri="{C3380CC4-5D6E-409C-BE32-E72D297353CC}">
              <c16:uniqueId val="{00000019-18A3-4C76-A612-1BDB1B8220EE}"/>
            </c:ext>
          </c:extLst>
        </c:ser>
        <c:dLbls>
          <c:showLegendKey val="0"/>
          <c:showVal val="0"/>
          <c:showCatName val="0"/>
          <c:showSerName val="0"/>
          <c:showPercent val="0"/>
          <c:showBubbleSize val="0"/>
        </c:dLbls>
        <c:axId val="293685072"/>
        <c:axId val="293684680"/>
      </c:scatterChart>
      <c:scatterChart>
        <c:scatterStyle val="lineMarker"/>
        <c:varyColors val="0"/>
        <c:ser>
          <c:idx val="1"/>
          <c:order val="1"/>
          <c:tx>
            <c:v>I</c:v>
          </c:tx>
          <c:spPr>
            <a:ln w="19050" cap="rnd">
              <a:solidFill>
                <a:srgbClr val="C00000">
                  <a:alpha val="73000"/>
                </a:srgbClr>
              </a:solidFill>
              <a:round/>
            </a:ln>
            <a:effectLst/>
          </c:spPr>
          <c:marker>
            <c:symbol val="none"/>
          </c:marker>
          <c:xVal>
            <c:numRef>
              <c:f>[0]!FT_T</c:f>
              <c:numCache>
                <c:formatCode>General</c:formatCode>
                <c:ptCount val="148"/>
                <c:pt idx="0">
                  <c:v>0</c:v>
                </c:pt>
                <c:pt idx="1">
                  <c:v>0.40729500000000002</c:v>
                </c:pt>
                <c:pt idx="2">
                  <c:v>0.80637800000000004</c:v>
                </c:pt>
                <c:pt idx="3">
                  <c:v>1.2141200000000001</c:v>
                </c:pt>
                <c:pt idx="4">
                  <c:v>1.61572</c:v>
                </c:pt>
                <c:pt idx="5">
                  <c:v>2.0215299999999998</c:v>
                </c:pt>
                <c:pt idx="6">
                  <c:v>2.4285999999999999</c:v>
                </c:pt>
                <c:pt idx="7">
                  <c:v>2.8380899999999998</c:v>
                </c:pt>
                <c:pt idx="8">
                  <c:v>3.25169</c:v>
                </c:pt>
                <c:pt idx="9">
                  <c:v>3.6565799999999999</c:v>
                </c:pt>
                <c:pt idx="10">
                  <c:v>4.0640900000000002</c:v>
                </c:pt>
                <c:pt idx="11">
                  <c:v>4.4623699999999999</c:v>
                </c:pt>
                <c:pt idx="12">
                  <c:v>4.8711399999999996</c:v>
                </c:pt>
                <c:pt idx="13">
                  <c:v>5.2731700000000004</c:v>
                </c:pt>
                <c:pt idx="14">
                  <c:v>5.6837799999999996</c:v>
                </c:pt>
                <c:pt idx="15">
                  <c:v>6.0919499999999998</c:v>
                </c:pt>
                <c:pt idx="16">
                  <c:v>6.4975100000000001</c:v>
                </c:pt>
                <c:pt idx="17">
                  <c:v>6.8971799999999996</c:v>
                </c:pt>
                <c:pt idx="18">
                  <c:v>7.33995</c:v>
                </c:pt>
                <c:pt idx="19">
                  <c:v>7.7258800000000001</c:v>
                </c:pt>
                <c:pt idx="20">
                  <c:v>8.1205099999999995</c:v>
                </c:pt>
                <c:pt idx="21">
                  <c:v>8.5238300000000002</c:v>
                </c:pt>
                <c:pt idx="22">
                  <c:v>8.9352</c:v>
                </c:pt>
                <c:pt idx="23">
                  <c:v>9.3312899999999992</c:v>
                </c:pt>
                <c:pt idx="24">
                  <c:v>9.7403300000000002</c:v>
                </c:pt>
                <c:pt idx="25">
                  <c:v>10.1509</c:v>
                </c:pt>
                <c:pt idx="26">
                  <c:v>10.5535</c:v>
                </c:pt>
                <c:pt idx="27">
                  <c:v>10.9634</c:v>
                </c:pt>
                <c:pt idx="28">
                  <c:v>11.374499999999999</c:v>
                </c:pt>
                <c:pt idx="29">
                  <c:v>11.776999999999999</c:v>
                </c:pt>
                <c:pt idx="30">
                  <c:v>12.180400000000001</c:v>
                </c:pt>
                <c:pt idx="31">
                  <c:v>12.5844</c:v>
                </c:pt>
                <c:pt idx="32">
                  <c:v>12.994199999999999</c:v>
                </c:pt>
                <c:pt idx="33">
                  <c:v>13.3971</c:v>
                </c:pt>
                <c:pt idx="34">
                  <c:v>13.8338</c:v>
                </c:pt>
                <c:pt idx="35">
                  <c:v>14.215199999999999</c:v>
                </c:pt>
                <c:pt idx="36">
                  <c:v>14.619</c:v>
                </c:pt>
                <c:pt idx="37">
                  <c:v>15.023099999999999</c:v>
                </c:pt>
                <c:pt idx="38">
                  <c:v>15.4308</c:v>
                </c:pt>
                <c:pt idx="39">
                  <c:v>15.835800000000001</c:v>
                </c:pt>
                <c:pt idx="40">
                  <c:v>16.246099999999998</c:v>
                </c:pt>
                <c:pt idx="41">
                  <c:v>16.652699999999999</c:v>
                </c:pt>
                <c:pt idx="42">
                  <c:v>17.066099999999999</c:v>
                </c:pt>
                <c:pt idx="43">
                  <c:v>17.4651</c:v>
                </c:pt>
                <c:pt idx="44">
                  <c:v>17.867699999999999</c:v>
                </c:pt>
                <c:pt idx="45">
                  <c:v>18.273800000000001</c:v>
                </c:pt>
                <c:pt idx="46">
                  <c:v>18.6813</c:v>
                </c:pt>
                <c:pt idx="47">
                  <c:v>19.090699999999998</c:v>
                </c:pt>
                <c:pt idx="48">
                  <c:v>19.496700000000001</c:v>
                </c:pt>
                <c:pt idx="49">
                  <c:v>19.898</c:v>
                </c:pt>
                <c:pt idx="50">
                  <c:v>20.310099999999998</c:v>
                </c:pt>
                <c:pt idx="51">
                  <c:v>20.714099999999998</c:v>
                </c:pt>
                <c:pt idx="52">
                  <c:v>21.116900000000001</c:v>
                </c:pt>
                <c:pt idx="53">
                  <c:v>21.5275</c:v>
                </c:pt>
                <c:pt idx="54">
                  <c:v>21.929400000000001</c:v>
                </c:pt>
                <c:pt idx="55">
                  <c:v>22.334800000000001</c:v>
                </c:pt>
                <c:pt idx="56">
                  <c:v>22.743500000000001</c:v>
                </c:pt>
                <c:pt idx="57">
                  <c:v>23.1494</c:v>
                </c:pt>
                <c:pt idx="58">
                  <c:v>23.562799999999999</c:v>
                </c:pt>
                <c:pt idx="59">
                  <c:v>23.963100000000001</c:v>
                </c:pt>
                <c:pt idx="60">
                  <c:v>24.369800000000001</c:v>
                </c:pt>
                <c:pt idx="61">
                  <c:v>24.779399999999999</c:v>
                </c:pt>
                <c:pt idx="62">
                  <c:v>25.1768</c:v>
                </c:pt>
                <c:pt idx="63">
                  <c:v>25.586400000000001</c:v>
                </c:pt>
                <c:pt idx="64">
                  <c:v>25.9938</c:v>
                </c:pt>
                <c:pt idx="65">
                  <c:v>26.404599999999999</c:v>
                </c:pt>
                <c:pt idx="66">
                  <c:v>26.8127</c:v>
                </c:pt>
                <c:pt idx="67">
                  <c:v>27.220099999999999</c:v>
                </c:pt>
                <c:pt idx="68">
                  <c:v>27.6159</c:v>
                </c:pt>
                <c:pt idx="69">
                  <c:v>28.025099999999998</c:v>
                </c:pt>
                <c:pt idx="70">
                  <c:v>28.4285</c:v>
                </c:pt>
                <c:pt idx="71">
                  <c:v>28.834</c:v>
                </c:pt>
                <c:pt idx="72">
                  <c:v>29.247199999999999</c:v>
                </c:pt>
                <c:pt idx="73">
                  <c:v>29.654699999999998</c:v>
                </c:pt>
                <c:pt idx="74">
                  <c:v>30.062000000000001</c:v>
                </c:pt>
                <c:pt idx="75">
                  <c:v>30.843299999999999</c:v>
                </c:pt>
                <c:pt idx="76">
                  <c:v>31.1816</c:v>
                </c:pt>
                <c:pt idx="77">
                  <c:v>31.520600000000002</c:v>
                </c:pt>
                <c:pt idx="78">
                  <c:v>31.888300000000001</c:v>
                </c:pt>
                <c:pt idx="79">
                  <c:v>32.275199999999998</c:v>
                </c:pt>
                <c:pt idx="80">
                  <c:v>32.688000000000002</c:v>
                </c:pt>
                <c:pt idx="81">
                  <c:v>33.085900000000002</c:v>
                </c:pt>
                <c:pt idx="82">
                  <c:v>33.495600000000003</c:v>
                </c:pt>
                <c:pt idx="83">
                  <c:v>33.903599999999997</c:v>
                </c:pt>
                <c:pt idx="84">
                  <c:v>34.304600000000001</c:v>
                </c:pt>
                <c:pt idx="85">
                  <c:v>34.713000000000001</c:v>
                </c:pt>
                <c:pt idx="86">
                  <c:v>35.120600000000003</c:v>
                </c:pt>
                <c:pt idx="87">
                  <c:v>35.5274</c:v>
                </c:pt>
                <c:pt idx="88">
                  <c:v>35.937899999999999</c:v>
                </c:pt>
                <c:pt idx="89">
                  <c:v>36.334499999999998</c:v>
                </c:pt>
                <c:pt idx="90">
                  <c:v>36.740299999999998</c:v>
                </c:pt>
                <c:pt idx="91">
                  <c:v>37.154000000000003</c:v>
                </c:pt>
                <c:pt idx="92">
                  <c:v>37.5625</c:v>
                </c:pt>
                <c:pt idx="93">
                  <c:v>37.965600000000002</c:v>
                </c:pt>
                <c:pt idx="94">
                  <c:v>38.369900000000001</c:v>
                </c:pt>
                <c:pt idx="95">
                  <c:v>38.783200000000001</c:v>
                </c:pt>
                <c:pt idx="96">
                  <c:v>39.183599999999998</c:v>
                </c:pt>
                <c:pt idx="97">
                  <c:v>39.589599999999997</c:v>
                </c:pt>
                <c:pt idx="98">
                  <c:v>39.995800000000003</c:v>
                </c:pt>
                <c:pt idx="99">
                  <c:v>40.402799999999999</c:v>
                </c:pt>
                <c:pt idx="100">
                  <c:v>40.814</c:v>
                </c:pt>
                <c:pt idx="101">
                  <c:v>41.212699999999998</c:v>
                </c:pt>
                <c:pt idx="102">
                  <c:v>41.619900000000001</c:v>
                </c:pt>
                <c:pt idx="103">
                  <c:v>42.022799999999997</c:v>
                </c:pt>
                <c:pt idx="104">
                  <c:v>42.428199999999997</c:v>
                </c:pt>
                <c:pt idx="105">
                  <c:v>42.833599999999997</c:v>
                </c:pt>
                <c:pt idx="106">
                  <c:v>43.238</c:v>
                </c:pt>
                <c:pt idx="107">
                  <c:v>43.673999999999999</c:v>
                </c:pt>
                <c:pt idx="108">
                  <c:v>44.061100000000003</c:v>
                </c:pt>
                <c:pt idx="109">
                  <c:v>44.466099999999997</c:v>
                </c:pt>
                <c:pt idx="110">
                  <c:v>44.87</c:v>
                </c:pt>
                <c:pt idx="111">
                  <c:v>45.273299999999999</c:v>
                </c:pt>
                <c:pt idx="112">
                  <c:v>45.685499999999998</c:v>
                </c:pt>
                <c:pt idx="113">
                  <c:v>46.09</c:v>
                </c:pt>
                <c:pt idx="114">
                  <c:v>46.494300000000003</c:v>
                </c:pt>
                <c:pt idx="115">
                  <c:v>46.898299999999999</c:v>
                </c:pt>
                <c:pt idx="116">
                  <c:v>47.306100000000001</c:v>
                </c:pt>
                <c:pt idx="117">
                  <c:v>47.713299999999997</c:v>
                </c:pt>
                <c:pt idx="118">
                  <c:v>48.117400000000004</c:v>
                </c:pt>
                <c:pt idx="119">
                  <c:v>48.5274</c:v>
                </c:pt>
                <c:pt idx="120">
                  <c:v>48.93</c:v>
                </c:pt>
                <c:pt idx="121">
                  <c:v>49.3459</c:v>
                </c:pt>
                <c:pt idx="122">
                  <c:v>49.755000000000003</c:v>
                </c:pt>
                <c:pt idx="123">
                  <c:v>50.152000000000001</c:v>
                </c:pt>
                <c:pt idx="124">
                  <c:v>50.561599999999999</c:v>
                </c:pt>
                <c:pt idx="125">
                  <c:v>50.9602</c:v>
                </c:pt>
                <c:pt idx="126">
                  <c:v>51.368099999999998</c:v>
                </c:pt>
                <c:pt idx="127">
                  <c:v>51.785400000000003</c:v>
                </c:pt>
                <c:pt idx="128">
                  <c:v>52.182499999999997</c:v>
                </c:pt>
                <c:pt idx="129">
                  <c:v>52.585000000000001</c:v>
                </c:pt>
                <c:pt idx="130">
                  <c:v>52.9925</c:v>
                </c:pt>
                <c:pt idx="131">
                  <c:v>53.397100000000002</c:v>
                </c:pt>
                <c:pt idx="132">
                  <c:v>53.816099999999999</c:v>
                </c:pt>
                <c:pt idx="133">
                  <c:v>54.226999999999997</c:v>
                </c:pt>
                <c:pt idx="134">
                  <c:v>54.628799999999998</c:v>
                </c:pt>
                <c:pt idx="135">
                  <c:v>55.020200000000003</c:v>
                </c:pt>
                <c:pt idx="136">
                  <c:v>55.434100000000001</c:v>
                </c:pt>
                <c:pt idx="137">
                  <c:v>55.841799999999999</c:v>
                </c:pt>
                <c:pt idx="138">
                  <c:v>56.244100000000003</c:v>
                </c:pt>
                <c:pt idx="139">
                  <c:v>56.655299999999997</c:v>
                </c:pt>
                <c:pt idx="140">
                  <c:v>57.072200000000002</c:v>
                </c:pt>
                <c:pt idx="141">
                  <c:v>57.4666</c:v>
                </c:pt>
                <c:pt idx="142">
                  <c:v>57.873699999999999</c:v>
                </c:pt>
                <c:pt idx="143">
                  <c:v>58.279800000000002</c:v>
                </c:pt>
                <c:pt idx="144">
                  <c:v>58.686900000000001</c:v>
                </c:pt>
                <c:pt idx="145">
                  <c:v>59.086300000000001</c:v>
                </c:pt>
                <c:pt idx="146">
                  <c:v>59.494100000000003</c:v>
                </c:pt>
                <c:pt idx="147">
                  <c:v>59.896599999999999</c:v>
                </c:pt>
              </c:numCache>
            </c:numRef>
          </c:xVal>
          <c:yVal>
            <c:numRef>
              <c:f>[0]!FT_PH</c:f>
              <c:numCache>
                <c:formatCode>0.00</c:formatCode>
                <c:ptCount val="148"/>
                <c:pt idx="0">
                  <c:v>67.284999999999997</c:v>
                </c:pt>
                <c:pt idx="1">
                  <c:v>67.387100000000004</c:v>
                </c:pt>
                <c:pt idx="2">
                  <c:v>67.402600000000007</c:v>
                </c:pt>
                <c:pt idx="3">
                  <c:v>67.337400000000002</c:v>
                </c:pt>
                <c:pt idx="4">
                  <c:v>67.273600000000002</c:v>
                </c:pt>
                <c:pt idx="5">
                  <c:v>67.057100000000005</c:v>
                </c:pt>
                <c:pt idx="6">
                  <c:v>66.765200000000007</c:v>
                </c:pt>
                <c:pt idx="7">
                  <c:v>66.412000000000006</c:v>
                </c:pt>
                <c:pt idx="8">
                  <c:v>65.956099999999992</c:v>
                </c:pt>
                <c:pt idx="9">
                  <c:v>65.410200000000003</c:v>
                </c:pt>
                <c:pt idx="10">
                  <c:v>64.836100000000002</c:v>
                </c:pt>
                <c:pt idx="11">
                  <c:v>64.114800000000002</c:v>
                </c:pt>
                <c:pt idx="12">
                  <c:v>63.299700000000001</c:v>
                </c:pt>
                <c:pt idx="13">
                  <c:v>62.419999999999995</c:v>
                </c:pt>
                <c:pt idx="14">
                  <c:v>61.4452</c:v>
                </c:pt>
                <c:pt idx="15">
                  <c:v>60.359899999999996</c:v>
                </c:pt>
                <c:pt idx="16">
                  <c:v>59.276200000000003</c:v>
                </c:pt>
                <c:pt idx="17">
                  <c:v>58.232599999999998</c:v>
                </c:pt>
                <c:pt idx="18">
                  <c:v>57.228500000000004</c:v>
                </c:pt>
                <c:pt idx="19">
                  <c:v>56.168399999999998</c:v>
                </c:pt>
                <c:pt idx="20">
                  <c:v>55.067</c:v>
                </c:pt>
                <c:pt idx="21">
                  <c:v>54.030199999999994</c:v>
                </c:pt>
                <c:pt idx="22">
                  <c:v>52.980099999999993</c:v>
                </c:pt>
                <c:pt idx="23">
                  <c:v>52.068800000000003</c:v>
                </c:pt>
                <c:pt idx="24">
                  <c:v>51.187400000000004</c:v>
                </c:pt>
                <c:pt idx="25">
                  <c:v>50.407500000000006</c:v>
                </c:pt>
                <c:pt idx="26">
                  <c:v>49.691800000000001</c:v>
                </c:pt>
                <c:pt idx="27">
                  <c:v>48.954700000000003</c:v>
                </c:pt>
                <c:pt idx="28">
                  <c:v>48.247800000000005</c:v>
                </c:pt>
                <c:pt idx="29">
                  <c:v>47.559800000000003</c:v>
                </c:pt>
                <c:pt idx="30">
                  <c:v>46.857900000000001</c:v>
                </c:pt>
                <c:pt idx="31">
                  <c:v>46.173500000000004</c:v>
                </c:pt>
                <c:pt idx="32">
                  <c:v>45.512</c:v>
                </c:pt>
                <c:pt idx="33">
                  <c:v>44.877200000000002</c:v>
                </c:pt>
                <c:pt idx="34">
                  <c:v>44.260599999999997</c:v>
                </c:pt>
                <c:pt idx="35">
                  <c:v>43.647100000000002</c:v>
                </c:pt>
                <c:pt idx="36">
                  <c:v>43.021999999999998</c:v>
                </c:pt>
                <c:pt idx="37">
                  <c:v>42.442099999999996</c:v>
                </c:pt>
                <c:pt idx="38">
                  <c:v>41.824199999999998</c:v>
                </c:pt>
                <c:pt idx="39">
                  <c:v>41.225899999999996</c:v>
                </c:pt>
                <c:pt idx="40">
                  <c:v>40.680500000000002</c:v>
                </c:pt>
                <c:pt idx="41">
                  <c:v>40.142000000000003</c:v>
                </c:pt>
                <c:pt idx="42">
                  <c:v>39.626600000000003</c:v>
                </c:pt>
                <c:pt idx="43">
                  <c:v>39.1068</c:v>
                </c:pt>
                <c:pt idx="44">
                  <c:v>38.653199999999998</c:v>
                </c:pt>
                <c:pt idx="45">
                  <c:v>38.359300000000005</c:v>
                </c:pt>
                <c:pt idx="46">
                  <c:v>38.1188</c:v>
                </c:pt>
                <c:pt idx="47">
                  <c:v>37.9694</c:v>
                </c:pt>
                <c:pt idx="48">
                  <c:v>37.780999999999999</c:v>
                </c:pt>
                <c:pt idx="49">
                  <c:v>37.566699999999997</c:v>
                </c:pt>
                <c:pt idx="50">
                  <c:v>37.378599999999999</c:v>
                </c:pt>
                <c:pt idx="51">
                  <c:v>37.189699999999995</c:v>
                </c:pt>
                <c:pt idx="52">
                  <c:v>37.043599999999998</c:v>
                </c:pt>
                <c:pt idx="53">
                  <c:v>36.844700000000003</c:v>
                </c:pt>
                <c:pt idx="54">
                  <c:v>36.611900000000006</c:v>
                </c:pt>
                <c:pt idx="55">
                  <c:v>36.4377</c:v>
                </c:pt>
                <c:pt idx="56">
                  <c:v>36.266199999999998</c:v>
                </c:pt>
                <c:pt idx="57">
                  <c:v>36.1492</c:v>
                </c:pt>
                <c:pt idx="58">
                  <c:v>36.034399999999998</c:v>
                </c:pt>
                <c:pt idx="59">
                  <c:v>35.915100000000002</c:v>
                </c:pt>
                <c:pt idx="60">
                  <c:v>35.705199999999998</c:v>
                </c:pt>
                <c:pt idx="61">
                  <c:v>35.395600000000002</c:v>
                </c:pt>
                <c:pt idx="62">
                  <c:v>35.015800000000006</c:v>
                </c:pt>
                <c:pt idx="63">
                  <c:v>34.653500000000001</c:v>
                </c:pt>
                <c:pt idx="64">
                  <c:v>34.310699999999997</c:v>
                </c:pt>
                <c:pt idx="65">
                  <c:v>33.912100000000002</c:v>
                </c:pt>
                <c:pt idx="66">
                  <c:v>33.483699999999999</c:v>
                </c:pt>
                <c:pt idx="67">
                  <c:v>32.978499999999997</c:v>
                </c:pt>
                <c:pt idx="68">
                  <c:v>32.491399999999999</c:v>
                </c:pt>
                <c:pt idx="69">
                  <c:v>32.029299999999999</c:v>
                </c:pt>
                <c:pt idx="70">
                  <c:v>31.567499999999999</c:v>
                </c:pt>
                <c:pt idx="71">
                  <c:v>31.146699999999999</c:v>
                </c:pt>
                <c:pt idx="72">
                  <c:v>30.824099999999998</c:v>
                </c:pt>
                <c:pt idx="73">
                  <c:v>30.477500000000003</c:v>
                </c:pt>
                <c:pt idx="74">
                  <c:v>30.195699999999999</c:v>
                </c:pt>
                <c:pt idx="75">
                  <c:v>29.823899999999998</c:v>
                </c:pt>
                <c:pt idx="76">
                  <c:v>29.5747</c:v>
                </c:pt>
                <c:pt idx="77">
                  <c:v>29.332399999999996</c:v>
                </c:pt>
                <c:pt idx="78">
                  <c:v>29.1861</c:v>
                </c:pt>
                <c:pt idx="79">
                  <c:v>29.067</c:v>
                </c:pt>
                <c:pt idx="80">
                  <c:v>28.987200000000001</c:v>
                </c:pt>
                <c:pt idx="81">
                  <c:v>28.840199999999999</c:v>
                </c:pt>
                <c:pt idx="82">
                  <c:v>28.613699999999998</c:v>
                </c:pt>
                <c:pt idx="83">
                  <c:v>28.410900000000002</c:v>
                </c:pt>
                <c:pt idx="84">
                  <c:v>28.2515</c:v>
                </c:pt>
                <c:pt idx="85">
                  <c:v>28.252800000000001</c:v>
                </c:pt>
                <c:pt idx="86">
                  <c:v>28.258699999999997</c:v>
                </c:pt>
                <c:pt idx="87">
                  <c:v>28.346100000000003</c:v>
                </c:pt>
                <c:pt idx="88">
                  <c:v>28.4679</c:v>
                </c:pt>
                <c:pt idx="89">
                  <c:v>28.541100000000004</c:v>
                </c:pt>
                <c:pt idx="90">
                  <c:v>28.658000000000001</c:v>
                </c:pt>
                <c:pt idx="91">
                  <c:v>28.8626</c:v>
                </c:pt>
                <c:pt idx="92">
                  <c:v>29.052800000000001</c:v>
                </c:pt>
                <c:pt idx="93">
                  <c:v>29.236699999999999</c:v>
                </c:pt>
                <c:pt idx="94">
                  <c:v>29.391299999999998</c:v>
                </c:pt>
                <c:pt idx="95">
                  <c:v>29.487200000000001</c:v>
                </c:pt>
                <c:pt idx="96">
                  <c:v>29.489900000000002</c:v>
                </c:pt>
                <c:pt idx="97">
                  <c:v>29.467100000000002</c:v>
                </c:pt>
                <c:pt idx="98">
                  <c:v>29.500799999999998</c:v>
                </c:pt>
                <c:pt idx="99">
                  <c:v>29.584100000000003</c:v>
                </c:pt>
                <c:pt idx="100">
                  <c:v>29.638500000000001</c:v>
                </c:pt>
                <c:pt idx="101">
                  <c:v>29.669899999999998</c:v>
                </c:pt>
                <c:pt idx="102">
                  <c:v>29.674699999999998</c:v>
                </c:pt>
                <c:pt idx="103">
                  <c:v>29.627399999999998</c:v>
                </c:pt>
                <c:pt idx="104">
                  <c:v>29.5395</c:v>
                </c:pt>
                <c:pt idx="105">
                  <c:v>29.409299999999998</c:v>
                </c:pt>
                <c:pt idx="106">
                  <c:v>29.290100000000002</c:v>
                </c:pt>
                <c:pt idx="107">
                  <c:v>29.189799999999998</c:v>
                </c:pt>
                <c:pt idx="108">
                  <c:v>29.144100000000002</c:v>
                </c:pt>
                <c:pt idx="109">
                  <c:v>29.167999999999999</c:v>
                </c:pt>
                <c:pt idx="110">
                  <c:v>29.1694</c:v>
                </c:pt>
                <c:pt idx="111">
                  <c:v>29.1678</c:v>
                </c:pt>
                <c:pt idx="112">
                  <c:v>29.191200000000002</c:v>
                </c:pt>
                <c:pt idx="113">
                  <c:v>29.259699999999999</c:v>
                </c:pt>
                <c:pt idx="114">
                  <c:v>29.3599</c:v>
                </c:pt>
                <c:pt idx="115">
                  <c:v>29.470099999999999</c:v>
                </c:pt>
                <c:pt idx="116">
                  <c:v>29.613600000000002</c:v>
                </c:pt>
                <c:pt idx="117">
                  <c:v>29.758099999999999</c:v>
                </c:pt>
                <c:pt idx="118">
                  <c:v>29.9222</c:v>
                </c:pt>
                <c:pt idx="119">
                  <c:v>30.104999999999997</c:v>
                </c:pt>
                <c:pt idx="120">
                  <c:v>30.3155</c:v>
                </c:pt>
                <c:pt idx="121">
                  <c:v>30.510300000000001</c:v>
                </c:pt>
                <c:pt idx="122">
                  <c:v>30.745899999999999</c:v>
                </c:pt>
                <c:pt idx="123">
                  <c:v>30.873899999999999</c:v>
                </c:pt>
                <c:pt idx="124">
                  <c:v>30.937799999999999</c:v>
                </c:pt>
                <c:pt idx="125">
                  <c:v>31.003399999999999</c:v>
                </c:pt>
                <c:pt idx="126">
                  <c:v>31.078499999999998</c:v>
                </c:pt>
                <c:pt idx="127">
                  <c:v>31.156600000000001</c:v>
                </c:pt>
                <c:pt idx="128">
                  <c:v>31.228899999999999</c:v>
                </c:pt>
                <c:pt idx="129">
                  <c:v>31.366100000000003</c:v>
                </c:pt>
                <c:pt idx="130">
                  <c:v>31.5732</c:v>
                </c:pt>
                <c:pt idx="131">
                  <c:v>31.877600000000001</c:v>
                </c:pt>
                <c:pt idx="132">
                  <c:v>32.271999999999998</c:v>
                </c:pt>
                <c:pt idx="133">
                  <c:v>32.622599999999998</c:v>
                </c:pt>
                <c:pt idx="134">
                  <c:v>32.883899999999997</c:v>
                </c:pt>
                <c:pt idx="135">
                  <c:v>33.128800000000005</c:v>
                </c:pt>
                <c:pt idx="136">
                  <c:v>33.402700000000003</c:v>
                </c:pt>
                <c:pt idx="137">
                  <c:v>33.622800000000005</c:v>
                </c:pt>
                <c:pt idx="138">
                  <c:v>33.805099999999996</c:v>
                </c:pt>
                <c:pt idx="139">
                  <c:v>33.977499999999999</c:v>
                </c:pt>
                <c:pt idx="140">
                  <c:v>34.115000000000002</c:v>
                </c:pt>
                <c:pt idx="141">
                  <c:v>34.1479</c:v>
                </c:pt>
                <c:pt idx="142">
                  <c:v>34.4283</c:v>
                </c:pt>
                <c:pt idx="143">
                  <c:v>34.572000000000003</c:v>
                </c:pt>
                <c:pt idx="144">
                  <c:v>34.5884</c:v>
                </c:pt>
                <c:pt idx="145">
                  <c:v>34.741599999999998</c:v>
                </c:pt>
                <c:pt idx="146">
                  <c:v>35.236400000000003</c:v>
                </c:pt>
                <c:pt idx="147">
                  <c:v>35.036499999999997</c:v>
                </c:pt>
              </c:numCache>
            </c:numRef>
          </c:yVal>
          <c:smooth val="0"/>
          <c:extLst>
            <c:ext xmlns:c16="http://schemas.microsoft.com/office/drawing/2014/chart" uri="{C3380CC4-5D6E-409C-BE32-E72D297353CC}">
              <c16:uniqueId val="{0000001A-18A3-4C76-A612-1BDB1B8220EE}"/>
            </c:ext>
          </c:extLst>
        </c:ser>
        <c:ser>
          <c:idx val="26"/>
          <c:order val="26"/>
          <c:tx>
            <c:v>I1</c:v>
          </c:tx>
          <c:spPr>
            <a:ln w="19050" cap="rnd">
              <a:solidFill>
                <a:srgbClr val="FF0000">
                  <a:alpha val="80000"/>
                </a:srgbClr>
              </a:solidFill>
              <a:round/>
            </a:ln>
            <a:effectLst/>
          </c:spPr>
          <c:marker>
            <c:symbol val="none"/>
          </c:marker>
          <c:xVal>
            <c:numRef>
              <c:f>[0]!FT_T01</c:f>
              <c:numCache>
                <c:formatCode>General</c:formatCode>
                <c:ptCount val="74"/>
                <c:pt idx="0">
                  <c:v>0</c:v>
                </c:pt>
                <c:pt idx="1">
                  <c:v>0.40729500000000002</c:v>
                </c:pt>
                <c:pt idx="2">
                  <c:v>0.80637800000000004</c:v>
                </c:pt>
                <c:pt idx="3">
                  <c:v>1.2141200000000001</c:v>
                </c:pt>
                <c:pt idx="4">
                  <c:v>1.61572</c:v>
                </c:pt>
                <c:pt idx="5">
                  <c:v>2.0215299999999998</c:v>
                </c:pt>
                <c:pt idx="6">
                  <c:v>2.4285999999999999</c:v>
                </c:pt>
                <c:pt idx="7">
                  <c:v>2.8380899999999998</c:v>
                </c:pt>
                <c:pt idx="8">
                  <c:v>3.25169</c:v>
                </c:pt>
                <c:pt idx="9">
                  <c:v>3.6565799999999999</c:v>
                </c:pt>
                <c:pt idx="10">
                  <c:v>4.0640900000000002</c:v>
                </c:pt>
                <c:pt idx="11">
                  <c:v>4.4623699999999999</c:v>
                </c:pt>
                <c:pt idx="12">
                  <c:v>4.8711399999999996</c:v>
                </c:pt>
                <c:pt idx="13">
                  <c:v>5.2731700000000004</c:v>
                </c:pt>
                <c:pt idx="14">
                  <c:v>5.6837799999999996</c:v>
                </c:pt>
                <c:pt idx="15">
                  <c:v>6.0919499999999998</c:v>
                </c:pt>
                <c:pt idx="16">
                  <c:v>6.4975100000000001</c:v>
                </c:pt>
                <c:pt idx="17">
                  <c:v>6.8971799999999996</c:v>
                </c:pt>
                <c:pt idx="18">
                  <c:v>7.33995</c:v>
                </c:pt>
                <c:pt idx="19">
                  <c:v>7.7258800000000001</c:v>
                </c:pt>
                <c:pt idx="20">
                  <c:v>8.1205099999999995</c:v>
                </c:pt>
                <c:pt idx="21">
                  <c:v>8.5238300000000002</c:v>
                </c:pt>
                <c:pt idx="22">
                  <c:v>8.9352</c:v>
                </c:pt>
                <c:pt idx="23">
                  <c:v>9.3312899999999992</c:v>
                </c:pt>
                <c:pt idx="24">
                  <c:v>9.7403300000000002</c:v>
                </c:pt>
                <c:pt idx="25">
                  <c:v>10.1509</c:v>
                </c:pt>
                <c:pt idx="26">
                  <c:v>10.5535</c:v>
                </c:pt>
                <c:pt idx="27">
                  <c:v>10.9634</c:v>
                </c:pt>
                <c:pt idx="28">
                  <c:v>11.374499999999999</c:v>
                </c:pt>
                <c:pt idx="29">
                  <c:v>11.776999999999999</c:v>
                </c:pt>
                <c:pt idx="30">
                  <c:v>12.180400000000001</c:v>
                </c:pt>
                <c:pt idx="31">
                  <c:v>12.5844</c:v>
                </c:pt>
                <c:pt idx="32">
                  <c:v>12.994199999999999</c:v>
                </c:pt>
                <c:pt idx="33">
                  <c:v>13.3971</c:v>
                </c:pt>
                <c:pt idx="34">
                  <c:v>13.8338</c:v>
                </c:pt>
                <c:pt idx="35">
                  <c:v>14.215199999999999</c:v>
                </c:pt>
                <c:pt idx="36">
                  <c:v>14.619</c:v>
                </c:pt>
                <c:pt idx="37">
                  <c:v>15.023099999999999</c:v>
                </c:pt>
                <c:pt idx="38">
                  <c:v>15.4308</c:v>
                </c:pt>
                <c:pt idx="39">
                  <c:v>15.835800000000001</c:v>
                </c:pt>
                <c:pt idx="40">
                  <c:v>16.246099999999998</c:v>
                </c:pt>
                <c:pt idx="41">
                  <c:v>16.652699999999999</c:v>
                </c:pt>
                <c:pt idx="42">
                  <c:v>17.066099999999999</c:v>
                </c:pt>
                <c:pt idx="43">
                  <c:v>17.4651</c:v>
                </c:pt>
                <c:pt idx="44">
                  <c:v>17.867699999999999</c:v>
                </c:pt>
                <c:pt idx="45">
                  <c:v>18.273800000000001</c:v>
                </c:pt>
                <c:pt idx="46">
                  <c:v>18.6813</c:v>
                </c:pt>
                <c:pt idx="47">
                  <c:v>19.090699999999998</c:v>
                </c:pt>
                <c:pt idx="48">
                  <c:v>19.496700000000001</c:v>
                </c:pt>
                <c:pt idx="49">
                  <c:v>19.898</c:v>
                </c:pt>
                <c:pt idx="50">
                  <c:v>20.310099999999998</c:v>
                </c:pt>
                <c:pt idx="51">
                  <c:v>20.714099999999998</c:v>
                </c:pt>
                <c:pt idx="52">
                  <c:v>21.116900000000001</c:v>
                </c:pt>
                <c:pt idx="53">
                  <c:v>21.5275</c:v>
                </c:pt>
                <c:pt idx="54">
                  <c:v>21.929400000000001</c:v>
                </c:pt>
                <c:pt idx="55">
                  <c:v>22.334800000000001</c:v>
                </c:pt>
                <c:pt idx="56">
                  <c:v>22.743500000000001</c:v>
                </c:pt>
                <c:pt idx="57">
                  <c:v>23.1494</c:v>
                </c:pt>
                <c:pt idx="58">
                  <c:v>23.562799999999999</c:v>
                </c:pt>
                <c:pt idx="59">
                  <c:v>23.963100000000001</c:v>
                </c:pt>
                <c:pt idx="60">
                  <c:v>24.369800000000001</c:v>
                </c:pt>
                <c:pt idx="61">
                  <c:v>24.779399999999999</c:v>
                </c:pt>
                <c:pt idx="62">
                  <c:v>25.1768</c:v>
                </c:pt>
                <c:pt idx="63">
                  <c:v>25.586400000000001</c:v>
                </c:pt>
                <c:pt idx="64">
                  <c:v>25.9938</c:v>
                </c:pt>
                <c:pt idx="65">
                  <c:v>26.404599999999999</c:v>
                </c:pt>
                <c:pt idx="66">
                  <c:v>26.8127</c:v>
                </c:pt>
                <c:pt idx="67">
                  <c:v>27.220099999999999</c:v>
                </c:pt>
                <c:pt idx="68">
                  <c:v>27.6159</c:v>
                </c:pt>
                <c:pt idx="69">
                  <c:v>28.025099999999998</c:v>
                </c:pt>
                <c:pt idx="70">
                  <c:v>28.4285</c:v>
                </c:pt>
                <c:pt idx="71">
                  <c:v>28.834</c:v>
                </c:pt>
                <c:pt idx="72">
                  <c:v>29.247199999999999</c:v>
                </c:pt>
                <c:pt idx="73">
                  <c:v>29.654699999999998</c:v>
                </c:pt>
              </c:numCache>
            </c:numRef>
          </c:xVal>
          <c:yVal>
            <c:numRef>
              <c:f>[0]!FT_PH01</c:f>
              <c:numCache>
                <c:formatCode>0.00</c:formatCode>
                <c:ptCount val="74"/>
                <c:pt idx="0">
                  <c:v>67.284999999999997</c:v>
                </c:pt>
                <c:pt idx="1">
                  <c:v>67.387100000000004</c:v>
                </c:pt>
                <c:pt idx="2">
                  <c:v>67.402600000000007</c:v>
                </c:pt>
                <c:pt idx="3">
                  <c:v>67.337400000000002</c:v>
                </c:pt>
                <c:pt idx="4">
                  <c:v>67.273600000000002</c:v>
                </c:pt>
                <c:pt idx="5">
                  <c:v>67.057100000000005</c:v>
                </c:pt>
                <c:pt idx="6">
                  <c:v>66.765200000000007</c:v>
                </c:pt>
                <c:pt idx="7">
                  <c:v>66.412000000000006</c:v>
                </c:pt>
                <c:pt idx="8">
                  <c:v>65.956099999999992</c:v>
                </c:pt>
                <c:pt idx="9">
                  <c:v>65.410200000000003</c:v>
                </c:pt>
                <c:pt idx="10">
                  <c:v>64.836100000000002</c:v>
                </c:pt>
                <c:pt idx="11">
                  <c:v>64.114800000000002</c:v>
                </c:pt>
                <c:pt idx="12">
                  <c:v>63.299700000000001</c:v>
                </c:pt>
                <c:pt idx="13">
                  <c:v>62.419999999999995</c:v>
                </c:pt>
                <c:pt idx="14">
                  <c:v>61.4452</c:v>
                </c:pt>
                <c:pt idx="15">
                  <c:v>60.359899999999996</c:v>
                </c:pt>
                <c:pt idx="16">
                  <c:v>59.276200000000003</c:v>
                </c:pt>
                <c:pt idx="17">
                  <c:v>58.232599999999998</c:v>
                </c:pt>
                <c:pt idx="18">
                  <c:v>57.228500000000004</c:v>
                </c:pt>
                <c:pt idx="19">
                  <c:v>56.168399999999998</c:v>
                </c:pt>
                <c:pt idx="20">
                  <c:v>55.067</c:v>
                </c:pt>
                <c:pt idx="21">
                  <c:v>54.030199999999994</c:v>
                </c:pt>
                <c:pt idx="22">
                  <c:v>52.980099999999993</c:v>
                </c:pt>
                <c:pt idx="23">
                  <c:v>52.068800000000003</c:v>
                </c:pt>
                <c:pt idx="24">
                  <c:v>51.187400000000004</c:v>
                </c:pt>
                <c:pt idx="25">
                  <c:v>50.407500000000006</c:v>
                </c:pt>
                <c:pt idx="26">
                  <c:v>49.691800000000001</c:v>
                </c:pt>
                <c:pt idx="27">
                  <c:v>48.954700000000003</c:v>
                </c:pt>
                <c:pt idx="28">
                  <c:v>48.247800000000005</c:v>
                </c:pt>
                <c:pt idx="29">
                  <c:v>47.559800000000003</c:v>
                </c:pt>
                <c:pt idx="30">
                  <c:v>46.857900000000001</c:v>
                </c:pt>
                <c:pt idx="31">
                  <c:v>46.173500000000004</c:v>
                </c:pt>
                <c:pt idx="32">
                  <c:v>45.512</c:v>
                </c:pt>
                <c:pt idx="33">
                  <c:v>44.877200000000002</c:v>
                </c:pt>
                <c:pt idx="34">
                  <c:v>44.260599999999997</c:v>
                </c:pt>
                <c:pt idx="35">
                  <c:v>43.647100000000002</c:v>
                </c:pt>
                <c:pt idx="36">
                  <c:v>43.021999999999998</c:v>
                </c:pt>
                <c:pt idx="37">
                  <c:v>42.442099999999996</c:v>
                </c:pt>
                <c:pt idx="38">
                  <c:v>41.824199999999998</c:v>
                </c:pt>
                <c:pt idx="39">
                  <c:v>41.225899999999996</c:v>
                </c:pt>
                <c:pt idx="40">
                  <c:v>40.680500000000002</c:v>
                </c:pt>
                <c:pt idx="41">
                  <c:v>40.142000000000003</c:v>
                </c:pt>
                <c:pt idx="42">
                  <c:v>39.626600000000003</c:v>
                </c:pt>
                <c:pt idx="43">
                  <c:v>39.1068</c:v>
                </c:pt>
                <c:pt idx="44">
                  <c:v>38.653199999999998</c:v>
                </c:pt>
                <c:pt idx="45">
                  <c:v>38.359300000000005</c:v>
                </c:pt>
                <c:pt idx="46">
                  <c:v>38.1188</c:v>
                </c:pt>
                <c:pt idx="47">
                  <c:v>37.9694</c:v>
                </c:pt>
                <c:pt idx="48">
                  <c:v>37.780999999999999</c:v>
                </c:pt>
                <c:pt idx="49">
                  <c:v>37.566699999999997</c:v>
                </c:pt>
                <c:pt idx="50">
                  <c:v>37.378599999999999</c:v>
                </c:pt>
                <c:pt idx="51">
                  <c:v>37.189699999999995</c:v>
                </c:pt>
                <c:pt idx="52">
                  <c:v>37.043599999999998</c:v>
                </c:pt>
                <c:pt idx="53">
                  <c:v>36.844700000000003</c:v>
                </c:pt>
                <c:pt idx="54">
                  <c:v>36.611900000000006</c:v>
                </c:pt>
                <c:pt idx="55">
                  <c:v>36.4377</c:v>
                </c:pt>
                <c:pt idx="56">
                  <c:v>36.266199999999998</c:v>
                </c:pt>
                <c:pt idx="57">
                  <c:v>36.1492</c:v>
                </c:pt>
                <c:pt idx="58">
                  <c:v>36.034399999999998</c:v>
                </c:pt>
                <c:pt idx="59">
                  <c:v>35.915100000000002</c:v>
                </c:pt>
                <c:pt idx="60">
                  <c:v>35.705199999999998</c:v>
                </c:pt>
                <c:pt idx="61">
                  <c:v>35.395600000000002</c:v>
                </c:pt>
                <c:pt idx="62">
                  <c:v>35.015800000000006</c:v>
                </c:pt>
                <c:pt idx="63">
                  <c:v>34.653500000000001</c:v>
                </c:pt>
                <c:pt idx="64">
                  <c:v>34.310699999999997</c:v>
                </c:pt>
                <c:pt idx="65">
                  <c:v>33.912100000000002</c:v>
                </c:pt>
                <c:pt idx="66">
                  <c:v>33.483699999999999</c:v>
                </c:pt>
                <c:pt idx="67">
                  <c:v>32.978499999999997</c:v>
                </c:pt>
                <c:pt idx="68">
                  <c:v>32.491399999999999</c:v>
                </c:pt>
                <c:pt idx="69">
                  <c:v>32.029299999999999</c:v>
                </c:pt>
                <c:pt idx="70">
                  <c:v>31.567499999999999</c:v>
                </c:pt>
                <c:pt idx="71">
                  <c:v>31.146699999999999</c:v>
                </c:pt>
                <c:pt idx="72">
                  <c:v>30.824099999999998</c:v>
                </c:pt>
                <c:pt idx="73">
                  <c:v>30.477500000000003</c:v>
                </c:pt>
              </c:numCache>
            </c:numRef>
          </c:yVal>
          <c:smooth val="0"/>
          <c:extLst>
            <c:ext xmlns:c16="http://schemas.microsoft.com/office/drawing/2014/chart" uri="{C3380CC4-5D6E-409C-BE32-E72D297353CC}">
              <c16:uniqueId val="{0000001B-18A3-4C76-A612-1BDB1B8220EE}"/>
            </c:ext>
          </c:extLst>
        </c:ser>
        <c:ser>
          <c:idx val="27"/>
          <c:order val="27"/>
          <c:tx>
            <c:v>I2</c:v>
          </c:tx>
          <c:spPr>
            <a:ln w="19050" cap="rnd">
              <a:solidFill>
                <a:srgbClr val="F79646">
                  <a:lumMod val="40000"/>
                  <a:lumOff val="60000"/>
                  <a:alpha val="80000"/>
                </a:srgbClr>
              </a:solidFill>
              <a:round/>
            </a:ln>
            <a:effectLst/>
          </c:spPr>
          <c:marker>
            <c:symbol val="none"/>
          </c:marker>
          <c:xVal>
            <c:numRef>
              <c:f>[0]!FT_T02</c:f>
              <c:numCache>
                <c:formatCode>General</c:formatCode>
                <c:ptCount val="75"/>
                <c:pt idx="0">
                  <c:v>29.654699999999998</c:v>
                </c:pt>
                <c:pt idx="1">
                  <c:v>30.062000000000001</c:v>
                </c:pt>
                <c:pt idx="2">
                  <c:v>30.843299999999999</c:v>
                </c:pt>
                <c:pt idx="3">
                  <c:v>31.1816</c:v>
                </c:pt>
                <c:pt idx="4">
                  <c:v>31.520600000000002</c:v>
                </c:pt>
                <c:pt idx="5">
                  <c:v>31.888300000000001</c:v>
                </c:pt>
                <c:pt idx="6">
                  <c:v>32.275199999999998</c:v>
                </c:pt>
                <c:pt idx="7">
                  <c:v>32.688000000000002</c:v>
                </c:pt>
                <c:pt idx="8">
                  <c:v>33.085900000000002</c:v>
                </c:pt>
                <c:pt idx="9">
                  <c:v>33.495600000000003</c:v>
                </c:pt>
                <c:pt idx="10">
                  <c:v>33.903599999999997</c:v>
                </c:pt>
                <c:pt idx="11">
                  <c:v>34.304600000000001</c:v>
                </c:pt>
                <c:pt idx="12">
                  <c:v>34.713000000000001</c:v>
                </c:pt>
                <c:pt idx="13">
                  <c:v>35.120600000000003</c:v>
                </c:pt>
                <c:pt idx="14">
                  <c:v>35.5274</c:v>
                </c:pt>
                <c:pt idx="15">
                  <c:v>35.937899999999999</c:v>
                </c:pt>
                <c:pt idx="16">
                  <c:v>36.334499999999998</c:v>
                </c:pt>
                <c:pt idx="17">
                  <c:v>36.740299999999998</c:v>
                </c:pt>
                <c:pt idx="18">
                  <c:v>37.154000000000003</c:v>
                </c:pt>
                <c:pt idx="19">
                  <c:v>37.5625</c:v>
                </c:pt>
                <c:pt idx="20">
                  <c:v>37.965600000000002</c:v>
                </c:pt>
                <c:pt idx="21">
                  <c:v>38.369900000000001</c:v>
                </c:pt>
                <c:pt idx="22">
                  <c:v>38.783200000000001</c:v>
                </c:pt>
                <c:pt idx="23">
                  <c:v>39.183599999999998</c:v>
                </c:pt>
                <c:pt idx="24">
                  <c:v>39.589599999999997</c:v>
                </c:pt>
                <c:pt idx="25">
                  <c:v>39.995800000000003</c:v>
                </c:pt>
                <c:pt idx="26">
                  <c:v>40.402799999999999</c:v>
                </c:pt>
                <c:pt idx="27">
                  <c:v>40.814</c:v>
                </c:pt>
                <c:pt idx="28">
                  <c:v>41.212699999999998</c:v>
                </c:pt>
                <c:pt idx="29">
                  <c:v>41.619900000000001</c:v>
                </c:pt>
                <c:pt idx="30">
                  <c:v>42.022799999999997</c:v>
                </c:pt>
                <c:pt idx="31">
                  <c:v>42.428199999999997</c:v>
                </c:pt>
                <c:pt idx="32">
                  <c:v>42.833599999999997</c:v>
                </c:pt>
                <c:pt idx="33">
                  <c:v>43.238</c:v>
                </c:pt>
                <c:pt idx="34">
                  <c:v>43.673999999999999</c:v>
                </c:pt>
                <c:pt idx="35">
                  <c:v>44.061100000000003</c:v>
                </c:pt>
                <c:pt idx="36">
                  <c:v>44.466099999999997</c:v>
                </c:pt>
                <c:pt idx="37">
                  <c:v>44.87</c:v>
                </c:pt>
                <c:pt idx="38">
                  <c:v>45.273299999999999</c:v>
                </c:pt>
                <c:pt idx="39">
                  <c:v>45.685499999999998</c:v>
                </c:pt>
                <c:pt idx="40">
                  <c:v>46.09</c:v>
                </c:pt>
                <c:pt idx="41">
                  <c:v>46.494300000000003</c:v>
                </c:pt>
                <c:pt idx="42">
                  <c:v>46.898299999999999</c:v>
                </c:pt>
                <c:pt idx="43">
                  <c:v>47.306100000000001</c:v>
                </c:pt>
                <c:pt idx="44">
                  <c:v>47.713299999999997</c:v>
                </c:pt>
                <c:pt idx="45">
                  <c:v>48.117400000000004</c:v>
                </c:pt>
                <c:pt idx="46">
                  <c:v>48.5274</c:v>
                </c:pt>
                <c:pt idx="47">
                  <c:v>48.93</c:v>
                </c:pt>
                <c:pt idx="48">
                  <c:v>49.3459</c:v>
                </c:pt>
                <c:pt idx="49">
                  <c:v>49.755000000000003</c:v>
                </c:pt>
                <c:pt idx="50">
                  <c:v>50.152000000000001</c:v>
                </c:pt>
                <c:pt idx="51">
                  <c:v>50.561599999999999</c:v>
                </c:pt>
                <c:pt idx="52">
                  <c:v>50.9602</c:v>
                </c:pt>
                <c:pt idx="53">
                  <c:v>51.368099999999998</c:v>
                </c:pt>
                <c:pt idx="54">
                  <c:v>51.785400000000003</c:v>
                </c:pt>
                <c:pt idx="55">
                  <c:v>52.182499999999997</c:v>
                </c:pt>
                <c:pt idx="56">
                  <c:v>52.585000000000001</c:v>
                </c:pt>
                <c:pt idx="57">
                  <c:v>52.9925</c:v>
                </c:pt>
                <c:pt idx="58">
                  <c:v>53.397100000000002</c:v>
                </c:pt>
                <c:pt idx="59">
                  <c:v>53.816099999999999</c:v>
                </c:pt>
                <c:pt idx="60">
                  <c:v>54.226999999999997</c:v>
                </c:pt>
                <c:pt idx="61">
                  <c:v>54.628799999999998</c:v>
                </c:pt>
                <c:pt idx="62">
                  <c:v>55.020200000000003</c:v>
                </c:pt>
                <c:pt idx="63">
                  <c:v>55.434100000000001</c:v>
                </c:pt>
                <c:pt idx="64">
                  <c:v>55.841799999999999</c:v>
                </c:pt>
                <c:pt idx="65">
                  <c:v>56.244100000000003</c:v>
                </c:pt>
                <c:pt idx="66">
                  <c:v>56.655299999999997</c:v>
                </c:pt>
                <c:pt idx="67">
                  <c:v>57.072200000000002</c:v>
                </c:pt>
                <c:pt idx="68">
                  <c:v>57.4666</c:v>
                </c:pt>
                <c:pt idx="69">
                  <c:v>57.873699999999999</c:v>
                </c:pt>
                <c:pt idx="70">
                  <c:v>58.279800000000002</c:v>
                </c:pt>
                <c:pt idx="71">
                  <c:v>58.686900000000001</c:v>
                </c:pt>
                <c:pt idx="72">
                  <c:v>59.086300000000001</c:v>
                </c:pt>
                <c:pt idx="73">
                  <c:v>59.494100000000003</c:v>
                </c:pt>
                <c:pt idx="74">
                  <c:v>59.896599999999999</c:v>
                </c:pt>
              </c:numCache>
            </c:numRef>
          </c:xVal>
          <c:yVal>
            <c:numRef>
              <c:f>[0]!FT_PH02</c:f>
              <c:numCache>
                <c:formatCode>0.00</c:formatCode>
                <c:ptCount val="75"/>
                <c:pt idx="0">
                  <c:v>30.477500000000003</c:v>
                </c:pt>
                <c:pt idx="1">
                  <c:v>30.195699999999999</c:v>
                </c:pt>
                <c:pt idx="2">
                  <c:v>29.823899999999998</c:v>
                </c:pt>
                <c:pt idx="3">
                  <c:v>29.5747</c:v>
                </c:pt>
                <c:pt idx="4">
                  <c:v>29.332399999999996</c:v>
                </c:pt>
                <c:pt idx="5">
                  <c:v>29.1861</c:v>
                </c:pt>
                <c:pt idx="6">
                  <c:v>29.067</c:v>
                </c:pt>
                <c:pt idx="7">
                  <c:v>28.987200000000001</c:v>
                </c:pt>
                <c:pt idx="8">
                  <c:v>28.840199999999999</c:v>
                </c:pt>
                <c:pt idx="9">
                  <c:v>28.613699999999998</c:v>
                </c:pt>
                <c:pt idx="10">
                  <c:v>28.410900000000002</c:v>
                </c:pt>
                <c:pt idx="11">
                  <c:v>28.2515</c:v>
                </c:pt>
                <c:pt idx="12">
                  <c:v>28.252800000000001</c:v>
                </c:pt>
                <c:pt idx="13">
                  <c:v>28.258699999999997</c:v>
                </c:pt>
                <c:pt idx="14">
                  <c:v>28.346100000000003</c:v>
                </c:pt>
                <c:pt idx="15">
                  <c:v>28.4679</c:v>
                </c:pt>
                <c:pt idx="16">
                  <c:v>28.541100000000004</c:v>
                </c:pt>
                <c:pt idx="17">
                  <c:v>28.658000000000001</c:v>
                </c:pt>
                <c:pt idx="18">
                  <c:v>28.8626</c:v>
                </c:pt>
                <c:pt idx="19">
                  <c:v>29.052800000000001</c:v>
                </c:pt>
                <c:pt idx="20">
                  <c:v>29.236699999999999</c:v>
                </c:pt>
                <c:pt idx="21">
                  <c:v>29.391299999999998</c:v>
                </c:pt>
                <c:pt idx="22">
                  <c:v>29.487200000000001</c:v>
                </c:pt>
                <c:pt idx="23">
                  <c:v>29.489900000000002</c:v>
                </c:pt>
                <c:pt idx="24">
                  <c:v>29.467100000000002</c:v>
                </c:pt>
                <c:pt idx="25">
                  <c:v>29.500799999999998</c:v>
                </c:pt>
                <c:pt idx="26">
                  <c:v>29.584100000000003</c:v>
                </c:pt>
                <c:pt idx="27">
                  <c:v>29.638500000000001</c:v>
                </c:pt>
                <c:pt idx="28">
                  <c:v>29.669899999999998</c:v>
                </c:pt>
                <c:pt idx="29">
                  <c:v>29.674699999999998</c:v>
                </c:pt>
                <c:pt idx="30">
                  <c:v>29.627399999999998</c:v>
                </c:pt>
                <c:pt idx="31">
                  <c:v>29.5395</c:v>
                </c:pt>
                <c:pt idx="32">
                  <c:v>29.409299999999998</c:v>
                </c:pt>
                <c:pt idx="33">
                  <c:v>29.290100000000002</c:v>
                </c:pt>
                <c:pt idx="34">
                  <c:v>29.189799999999998</c:v>
                </c:pt>
                <c:pt idx="35">
                  <c:v>29.144100000000002</c:v>
                </c:pt>
                <c:pt idx="36">
                  <c:v>29.167999999999999</c:v>
                </c:pt>
                <c:pt idx="37">
                  <c:v>29.1694</c:v>
                </c:pt>
                <c:pt idx="38">
                  <c:v>29.1678</c:v>
                </c:pt>
                <c:pt idx="39">
                  <c:v>29.191200000000002</c:v>
                </c:pt>
                <c:pt idx="40">
                  <c:v>29.259699999999999</c:v>
                </c:pt>
                <c:pt idx="41">
                  <c:v>29.3599</c:v>
                </c:pt>
                <c:pt idx="42">
                  <c:v>29.470099999999999</c:v>
                </c:pt>
                <c:pt idx="43">
                  <c:v>29.613600000000002</c:v>
                </c:pt>
                <c:pt idx="44">
                  <c:v>29.758099999999999</c:v>
                </c:pt>
                <c:pt idx="45">
                  <c:v>29.9222</c:v>
                </c:pt>
                <c:pt idx="46">
                  <c:v>30.104999999999997</c:v>
                </c:pt>
                <c:pt idx="47">
                  <c:v>30.3155</c:v>
                </c:pt>
                <c:pt idx="48">
                  <c:v>30.510300000000001</c:v>
                </c:pt>
                <c:pt idx="49">
                  <c:v>30.745899999999999</c:v>
                </c:pt>
                <c:pt idx="50">
                  <c:v>30.873899999999999</c:v>
                </c:pt>
                <c:pt idx="51">
                  <c:v>30.937799999999999</c:v>
                </c:pt>
                <c:pt idx="52">
                  <c:v>31.003399999999999</c:v>
                </c:pt>
                <c:pt idx="53">
                  <c:v>31.078499999999998</c:v>
                </c:pt>
                <c:pt idx="54">
                  <c:v>31.156600000000001</c:v>
                </c:pt>
                <c:pt idx="55">
                  <c:v>31.228899999999999</c:v>
                </c:pt>
                <c:pt idx="56">
                  <c:v>31.366100000000003</c:v>
                </c:pt>
                <c:pt idx="57">
                  <c:v>31.5732</c:v>
                </c:pt>
                <c:pt idx="58">
                  <c:v>31.877600000000001</c:v>
                </c:pt>
                <c:pt idx="59">
                  <c:v>32.271999999999998</c:v>
                </c:pt>
                <c:pt idx="60">
                  <c:v>32.622599999999998</c:v>
                </c:pt>
                <c:pt idx="61">
                  <c:v>32.883899999999997</c:v>
                </c:pt>
                <c:pt idx="62">
                  <c:v>33.128800000000005</c:v>
                </c:pt>
                <c:pt idx="63">
                  <c:v>33.402700000000003</c:v>
                </c:pt>
                <c:pt idx="64">
                  <c:v>33.622800000000005</c:v>
                </c:pt>
                <c:pt idx="65">
                  <c:v>33.805099999999996</c:v>
                </c:pt>
                <c:pt idx="66">
                  <c:v>33.977499999999999</c:v>
                </c:pt>
                <c:pt idx="67">
                  <c:v>34.115000000000002</c:v>
                </c:pt>
                <c:pt idx="68">
                  <c:v>34.1479</c:v>
                </c:pt>
                <c:pt idx="69">
                  <c:v>34.4283</c:v>
                </c:pt>
                <c:pt idx="70">
                  <c:v>34.572000000000003</c:v>
                </c:pt>
                <c:pt idx="71">
                  <c:v>34.5884</c:v>
                </c:pt>
                <c:pt idx="72">
                  <c:v>34.741599999999998</c:v>
                </c:pt>
                <c:pt idx="73">
                  <c:v>35.236400000000003</c:v>
                </c:pt>
                <c:pt idx="74">
                  <c:v>35.036499999999997</c:v>
                </c:pt>
              </c:numCache>
            </c:numRef>
          </c:yVal>
          <c:smooth val="0"/>
          <c:extLst>
            <c:ext xmlns:c16="http://schemas.microsoft.com/office/drawing/2014/chart" uri="{C3380CC4-5D6E-409C-BE32-E72D297353CC}">
              <c16:uniqueId val="{0000001C-18A3-4C76-A612-1BDB1B8220EE}"/>
            </c:ext>
          </c:extLst>
        </c:ser>
        <c:ser>
          <c:idx val="28"/>
          <c:order val="28"/>
          <c:tx>
            <c:v>I3</c:v>
          </c:tx>
          <c:spPr>
            <a:ln w="19050" cap="rnd">
              <a:solidFill>
                <a:srgbClr val="C00000">
                  <a:alpha val="80000"/>
                </a:srgbClr>
              </a:solidFill>
              <a:round/>
            </a:ln>
            <a:effectLst/>
          </c:spPr>
          <c:marker>
            <c:symbol val="none"/>
          </c:marker>
          <c:xVal>
            <c:numRef>
              <c:f>[0]!FT_T03</c:f>
              <c:numCache>
                <c:formatCode>General</c:formatCode>
                <c:ptCount val="1"/>
                <c:pt idx="0">
                  <c:v>0</c:v>
                </c:pt>
              </c:numCache>
            </c:numRef>
          </c:xVal>
          <c:yVal>
            <c:numRef>
              <c:f>[0]!FT_PH03</c:f>
              <c:numCache>
                <c:formatCode>0.00</c:formatCode>
                <c:ptCount val="1"/>
                <c:pt idx="0">
                  <c:v>67.284999999999997</c:v>
                </c:pt>
              </c:numCache>
            </c:numRef>
          </c:yVal>
          <c:smooth val="0"/>
          <c:extLst>
            <c:ext xmlns:c16="http://schemas.microsoft.com/office/drawing/2014/chart" uri="{C3380CC4-5D6E-409C-BE32-E72D297353CC}">
              <c16:uniqueId val="{0000001D-18A3-4C76-A612-1BDB1B8220EE}"/>
            </c:ext>
          </c:extLst>
        </c:ser>
        <c:ser>
          <c:idx val="29"/>
          <c:order val="29"/>
          <c:tx>
            <c:v>I4</c:v>
          </c:tx>
          <c:spPr>
            <a:ln w="19050" cap="rnd">
              <a:solidFill>
                <a:srgbClr val="C0504D">
                  <a:alpha val="80000"/>
                </a:srgbClr>
              </a:solidFill>
              <a:round/>
            </a:ln>
            <a:effectLst/>
          </c:spPr>
          <c:marker>
            <c:symbol val="none"/>
          </c:marker>
          <c:xVal>
            <c:numRef>
              <c:f>[0]!FT_T04</c:f>
              <c:numCache>
                <c:formatCode>General</c:formatCode>
                <c:ptCount val="1"/>
                <c:pt idx="0">
                  <c:v>0</c:v>
                </c:pt>
              </c:numCache>
            </c:numRef>
          </c:xVal>
          <c:yVal>
            <c:numRef>
              <c:f>[0]!FT_PH04</c:f>
              <c:numCache>
                <c:formatCode>0.00</c:formatCode>
                <c:ptCount val="1"/>
                <c:pt idx="0">
                  <c:v>67.284999999999997</c:v>
                </c:pt>
              </c:numCache>
            </c:numRef>
          </c:yVal>
          <c:smooth val="0"/>
          <c:extLst>
            <c:ext xmlns:c16="http://schemas.microsoft.com/office/drawing/2014/chart" uri="{C3380CC4-5D6E-409C-BE32-E72D297353CC}">
              <c16:uniqueId val="{0000001E-18A3-4C76-A612-1BDB1B8220EE}"/>
            </c:ext>
          </c:extLst>
        </c:ser>
        <c:ser>
          <c:idx val="30"/>
          <c:order val="30"/>
          <c:tx>
            <c:v>I5</c:v>
          </c:tx>
          <c:spPr>
            <a:ln w="19050" cap="rnd">
              <a:solidFill>
                <a:srgbClr val="C00000">
                  <a:alpha val="80000"/>
                </a:srgbClr>
              </a:solidFill>
              <a:round/>
            </a:ln>
            <a:effectLst/>
          </c:spPr>
          <c:marker>
            <c:symbol val="none"/>
          </c:marker>
          <c:xVal>
            <c:numRef>
              <c:f>[0]!FT_T05</c:f>
              <c:numCache>
                <c:formatCode>General</c:formatCode>
                <c:ptCount val="1"/>
                <c:pt idx="0">
                  <c:v>0</c:v>
                </c:pt>
              </c:numCache>
            </c:numRef>
          </c:xVal>
          <c:yVal>
            <c:numRef>
              <c:f>[0]!FT_PH05</c:f>
              <c:numCache>
                <c:formatCode>0.00</c:formatCode>
                <c:ptCount val="1"/>
                <c:pt idx="0">
                  <c:v>67.284999999999997</c:v>
                </c:pt>
              </c:numCache>
            </c:numRef>
          </c:yVal>
          <c:smooth val="0"/>
          <c:extLst>
            <c:ext xmlns:c16="http://schemas.microsoft.com/office/drawing/2014/chart" uri="{C3380CC4-5D6E-409C-BE32-E72D297353CC}">
              <c16:uniqueId val="{0000001F-18A3-4C76-A612-1BDB1B8220EE}"/>
            </c:ext>
          </c:extLst>
        </c:ser>
        <c:ser>
          <c:idx val="31"/>
          <c:order val="31"/>
          <c:tx>
            <c:v>I6</c:v>
          </c:tx>
          <c:spPr>
            <a:ln w="19050" cap="rnd">
              <a:solidFill>
                <a:srgbClr val="C0504D">
                  <a:alpha val="80000"/>
                </a:srgbClr>
              </a:solidFill>
              <a:round/>
            </a:ln>
            <a:effectLst/>
          </c:spPr>
          <c:marker>
            <c:symbol val="none"/>
          </c:marker>
          <c:xVal>
            <c:numRef>
              <c:f>[0]!FT_T06</c:f>
              <c:numCache>
                <c:formatCode>General</c:formatCode>
                <c:ptCount val="1"/>
                <c:pt idx="0">
                  <c:v>0</c:v>
                </c:pt>
              </c:numCache>
            </c:numRef>
          </c:xVal>
          <c:yVal>
            <c:numRef>
              <c:f>[0]!FT_PH06</c:f>
              <c:numCache>
                <c:formatCode>0.00</c:formatCode>
                <c:ptCount val="1"/>
                <c:pt idx="0">
                  <c:v>67.284999999999997</c:v>
                </c:pt>
              </c:numCache>
            </c:numRef>
          </c:yVal>
          <c:smooth val="0"/>
          <c:extLst>
            <c:ext xmlns:c16="http://schemas.microsoft.com/office/drawing/2014/chart" uri="{C3380CC4-5D6E-409C-BE32-E72D297353CC}">
              <c16:uniqueId val="{00000020-18A3-4C76-A612-1BDB1B8220EE}"/>
            </c:ext>
          </c:extLst>
        </c:ser>
        <c:ser>
          <c:idx val="32"/>
          <c:order val="32"/>
          <c:tx>
            <c:v>I7</c:v>
          </c:tx>
          <c:spPr>
            <a:ln w="19050" cap="rnd">
              <a:solidFill>
                <a:srgbClr val="C00000">
                  <a:alpha val="80000"/>
                </a:srgbClr>
              </a:solidFill>
              <a:round/>
            </a:ln>
            <a:effectLst/>
          </c:spPr>
          <c:marker>
            <c:symbol val="none"/>
          </c:marker>
          <c:xVal>
            <c:numRef>
              <c:f>[0]!FT_T07</c:f>
              <c:numCache>
                <c:formatCode>General</c:formatCode>
                <c:ptCount val="1"/>
                <c:pt idx="0">
                  <c:v>0</c:v>
                </c:pt>
              </c:numCache>
            </c:numRef>
          </c:xVal>
          <c:yVal>
            <c:numRef>
              <c:f>[0]!FT_PH07</c:f>
              <c:numCache>
                <c:formatCode>0.00</c:formatCode>
                <c:ptCount val="1"/>
                <c:pt idx="0">
                  <c:v>67.284999999999997</c:v>
                </c:pt>
              </c:numCache>
            </c:numRef>
          </c:yVal>
          <c:smooth val="0"/>
          <c:extLst>
            <c:ext xmlns:c16="http://schemas.microsoft.com/office/drawing/2014/chart" uri="{C3380CC4-5D6E-409C-BE32-E72D297353CC}">
              <c16:uniqueId val="{00000021-18A3-4C76-A612-1BDB1B8220EE}"/>
            </c:ext>
          </c:extLst>
        </c:ser>
        <c:ser>
          <c:idx val="33"/>
          <c:order val="33"/>
          <c:tx>
            <c:v>I8</c:v>
          </c:tx>
          <c:spPr>
            <a:ln w="19050" cap="rnd">
              <a:solidFill>
                <a:srgbClr val="C0504D">
                  <a:alpha val="80000"/>
                </a:srgbClr>
              </a:solidFill>
              <a:round/>
            </a:ln>
            <a:effectLst/>
          </c:spPr>
          <c:marker>
            <c:symbol val="none"/>
          </c:marker>
          <c:xVal>
            <c:numRef>
              <c:f>[0]!FT_T08</c:f>
              <c:numCache>
                <c:formatCode>General</c:formatCode>
                <c:ptCount val="1"/>
                <c:pt idx="0">
                  <c:v>0</c:v>
                </c:pt>
              </c:numCache>
            </c:numRef>
          </c:xVal>
          <c:yVal>
            <c:numRef>
              <c:f>[0]!FT_PH08</c:f>
              <c:numCache>
                <c:formatCode>0.00</c:formatCode>
                <c:ptCount val="1"/>
                <c:pt idx="0">
                  <c:v>67.284999999999997</c:v>
                </c:pt>
              </c:numCache>
            </c:numRef>
          </c:yVal>
          <c:smooth val="0"/>
          <c:extLst>
            <c:ext xmlns:c16="http://schemas.microsoft.com/office/drawing/2014/chart" uri="{C3380CC4-5D6E-409C-BE32-E72D297353CC}">
              <c16:uniqueId val="{00000022-18A3-4C76-A612-1BDB1B8220EE}"/>
            </c:ext>
          </c:extLst>
        </c:ser>
        <c:ser>
          <c:idx val="34"/>
          <c:order val="34"/>
          <c:tx>
            <c:v>I9</c:v>
          </c:tx>
          <c:spPr>
            <a:ln w="19050" cap="rnd">
              <a:solidFill>
                <a:srgbClr val="C00000">
                  <a:alpha val="80000"/>
                </a:srgbClr>
              </a:solidFill>
              <a:round/>
            </a:ln>
            <a:effectLst/>
          </c:spPr>
          <c:marker>
            <c:symbol val="none"/>
          </c:marker>
          <c:xVal>
            <c:numRef>
              <c:f>[0]!FT_T09</c:f>
              <c:numCache>
                <c:formatCode>General</c:formatCode>
                <c:ptCount val="1"/>
                <c:pt idx="0">
                  <c:v>0</c:v>
                </c:pt>
              </c:numCache>
            </c:numRef>
          </c:xVal>
          <c:yVal>
            <c:numRef>
              <c:f>[0]!FT_PH09</c:f>
              <c:numCache>
                <c:formatCode>0.00</c:formatCode>
                <c:ptCount val="1"/>
                <c:pt idx="0">
                  <c:v>67.284999999999997</c:v>
                </c:pt>
              </c:numCache>
            </c:numRef>
          </c:yVal>
          <c:smooth val="0"/>
          <c:extLst>
            <c:ext xmlns:c16="http://schemas.microsoft.com/office/drawing/2014/chart" uri="{C3380CC4-5D6E-409C-BE32-E72D297353CC}">
              <c16:uniqueId val="{00000023-18A3-4C76-A612-1BDB1B8220EE}"/>
            </c:ext>
          </c:extLst>
        </c:ser>
        <c:ser>
          <c:idx val="35"/>
          <c:order val="35"/>
          <c:tx>
            <c:v>I10</c:v>
          </c:tx>
          <c:spPr>
            <a:ln w="19050" cap="rnd">
              <a:solidFill>
                <a:srgbClr val="C0504D">
                  <a:alpha val="80000"/>
                </a:srgbClr>
              </a:solidFill>
              <a:round/>
            </a:ln>
            <a:effectLst/>
          </c:spPr>
          <c:marker>
            <c:symbol val="none"/>
          </c:marker>
          <c:xVal>
            <c:numRef>
              <c:f>[0]!FT_T10</c:f>
              <c:numCache>
                <c:formatCode>General</c:formatCode>
                <c:ptCount val="1"/>
                <c:pt idx="0">
                  <c:v>0</c:v>
                </c:pt>
              </c:numCache>
            </c:numRef>
          </c:xVal>
          <c:yVal>
            <c:numRef>
              <c:f>[0]!FT_PH10</c:f>
              <c:numCache>
                <c:formatCode>0.00</c:formatCode>
                <c:ptCount val="1"/>
                <c:pt idx="0">
                  <c:v>67.284999999999997</c:v>
                </c:pt>
              </c:numCache>
            </c:numRef>
          </c:yVal>
          <c:smooth val="0"/>
          <c:extLst>
            <c:ext xmlns:c16="http://schemas.microsoft.com/office/drawing/2014/chart" uri="{C3380CC4-5D6E-409C-BE32-E72D297353CC}">
              <c16:uniqueId val="{00000024-18A3-4C76-A612-1BDB1B8220EE}"/>
            </c:ext>
          </c:extLst>
        </c:ser>
        <c:ser>
          <c:idx val="36"/>
          <c:order val="36"/>
          <c:tx>
            <c:v>I11</c:v>
          </c:tx>
          <c:spPr>
            <a:ln w="19050" cap="rnd">
              <a:solidFill>
                <a:srgbClr val="C00000">
                  <a:alpha val="80000"/>
                </a:srgbClr>
              </a:solidFill>
              <a:round/>
            </a:ln>
            <a:effectLst/>
          </c:spPr>
          <c:marker>
            <c:symbol val="none"/>
          </c:marker>
          <c:xVal>
            <c:numRef>
              <c:f>[0]!FT_T11</c:f>
              <c:numCache>
                <c:formatCode>General</c:formatCode>
                <c:ptCount val="1"/>
                <c:pt idx="0">
                  <c:v>0</c:v>
                </c:pt>
              </c:numCache>
            </c:numRef>
          </c:xVal>
          <c:yVal>
            <c:numRef>
              <c:f>[0]!FT_PH11</c:f>
              <c:numCache>
                <c:formatCode>0.00</c:formatCode>
                <c:ptCount val="1"/>
                <c:pt idx="0">
                  <c:v>67.284999999999997</c:v>
                </c:pt>
              </c:numCache>
            </c:numRef>
          </c:yVal>
          <c:smooth val="0"/>
          <c:extLst>
            <c:ext xmlns:c16="http://schemas.microsoft.com/office/drawing/2014/chart" uri="{C3380CC4-5D6E-409C-BE32-E72D297353CC}">
              <c16:uniqueId val="{00000025-18A3-4C76-A612-1BDB1B8220EE}"/>
            </c:ext>
          </c:extLst>
        </c:ser>
        <c:ser>
          <c:idx val="37"/>
          <c:order val="37"/>
          <c:tx>
            <c:v>I12</c:v>
          </c:tx>
          <c:spPr>
            <a:ln w="19050" cap="rnd">
              <a:solidFill>
                <a:srgbClr val="C0504D">
                  <a:alpha val="80000"/>
                </a:srgbClr>
              </a:solidFill>
              <a:round/>
            </a:ln>
            <a:effectLst/>
          </c:spPr>
          <c:marker>
            <c:symbol val="none"/>
          </c:marker>
          <c:xVal>
            <c:numRef>
              <c:f>[0]!FT_T12</c:f>
              <c:numCache>
                <c:formatCode>General</c:formatCode>
                <c:ptCount val="1"/>
                <c:pt idx="0">
                  <c:v>0</c:v>
                </c:pt>
              </c:numCache>
            </c:numRef>
          </c:xVal>
          <c:yVal>
            <c:numRef>
              <c:f>[0]!FT_PH12</c:f>
              <c:numCache>
                <c:formatCode>0.00</c:formatCode>
                <c:ptCount val="1"/>
                <c:pt idx="0">
                  <c:v>67.284999999999997</c:v>
                </c:pt>
              </c:numCache>
            </c:numRef>
          </c:yVal>
          <c:smooth val="0"/>
          <c:extLst>
            <c:ext xmlns:c16="http://schemas.microsoft.com/office/drawing/2014/chart" uri="{C3380CC4-5D6E-409C-BE32-E72D297353CC}">
              <c16:uniqueId val="{00000026-18A3-4C76-A612-1BDB1B8220EE}"/>
            </c:ext>
          </c:extLst>
        </c:ser>
        <c:ser>
          <c:idx val="38"/>
          <c:order val="38"/>
          <c:tx>
            <c:v>I13</c:v>
          </c:tx>
          <c:spPr>
            <a:ln w="19050" cap="rnd">
              <a:solidFill>
                <a:srgbClr val="C00000">
                  <a:alpha val="80000"/>
                </a:srgbClr>
              </a:solidFill>
              <a:round/>
            </a:ln>
            <a:effectLst/>
          </c:spPr>
          <c:marker>
            <c:symbol val="none"/>
          </c:marker>
          <c:xVal>
            <c:numRef>
              <c:f>[0]!FT_T13</c:f>
              <c:numCache>
                <c:formatCode>General</c:formatCode>
                <c:ptCount val="1"/>
                <c:pt idx="0">
                  <c:v>0</c:v>
                </c:pt>
              </c:numCache>
            </c:numRef>
          </c:xVal>
          <c:yVal>
            <c:numRef>
              <c:f>[0]!FT_PH13</c:f>
              <c:numCache>
                <c:formatCode>0.00</c:formatCode>
                <c:ptCount val="1"/>
                <c:pt idx="0">
                  <c:v>67.284999999999997</c:v>
                </c:pt>
              </c:numCache>
            </c:numRef>
          </c:yVal>
          <c:smooth val="0"/>
          <c:extLst>
            <c:ext xmlns:c16="http://schemas.microsoft.com/office/drawing/2014/chart" uri="{C3380CC4-5D6E-409C-BE32-E72D297353CC}">
              <c16:uniqueId val="{00000027-18A3-4C76-A612-1BDB1B8220EE}"/>
            </c:ext>
          </c:extLst>
        </c:ser>
        <c:ser>
          <c:idx val="39"/>
          <c:order val="39"/>
          <c:tx>
            <c:v>I14</c:v>
          </c:tx>
          <c:spPr>
            <a:ln w="19050" cap="rnd">
              <a:solidFill>
                <a:srgbClr val="C0504D">
                  <a:alpha val="80000"/>
                </a:srgbClr>
              </a:solidFill>
              <a:round/>
            </a:ln>
            <a:effectLst/>
          </c:spPr>
          <c:marker>
            <c:symbol val="none"/>
          </c:marker>
          <c:xVal>
            <c:numRef>
              <c:f>[0]!FT_T14</c:f>
              <c:numCache>
                <c:formatCode>General</c:formatCode>
                <c:ptCount val="1"/>
                <c:pt idx="0">
                  <c:v>0</c:v>
                </c:pt>
              </c:numCache>
            </c:numRef>
          </c:xVal>
          <c:yVal>
            <c:numRef>
              <c:f>[0]!FT_PH14</c:f>
              <c:numCache>
                <c:formatCode>0.00</c:formatCode>
                <c:ptCount val="1"/>
                <c:pt idx="0">
                  <c:v>67.284999999999997</c:v>
                </c:pt>
              </c:numCache>
            </c:numRef>
          </c:yVal>
          <c:smooth val="0"/>
          <c:extLst>
            <c:ext xmlns:c16="http://schemas.microsoft.com/office/drawing/2014/chart" uri="{C3380CC4-5D6E-409C-BE32-E72D297353CC}">
              <c16:uniqueId val="{00000028-18A3-4C76-A612-1BDB1B8220EE}"/>
            </c:ext>
          </c:extLst>
        </c:ser>
        <c:ser>
          <c:idx val="40"/>
          <c:order val="40"/>
          <c:tx>
            <c:v>I15</c:v>
          </c:tx>
          <c:spPr>
            <a:ln w="19050" cap="rnd">
              <a:solidFill>
                <a:srgbClr val="C00000">
                  <a:alpha val="80000"/>
                </a:srgbClr>
              </a:solidFill>
              <a:round/>
            </a:ln>
            <a:effectLst/>
          </c:spPr>
          <c:marker>
            <c:symbol val="none"/>
          </c:marker>
          <c:xVal>
            <c:numRef>
              <c:f>[0]!FT_T15</c:f>
              <c:numCache>
                <c:formatCode>General</c:formatCode>
                <c:ptCount val="1"/>
                <c:pt idx="0">
                  <c:v>0</c:v>
                </c:pt>
              </c:numCache>
            </c:numRef>
          </c:xVal>
          <c:yVal>
            <c:numRef>
              <c:f>[0]!FT_PH15</c:f>
              <c:numCache>
                <c:formatCode>0.00</c:formatCode>
                <c:ptCount val="1"/>
                <c:pt idx="0">
                  <c:v>67.284999999999997</c:v>
                </c:pt>
              </c:numCache>
            </c:numRef>
          </c:yVal>
          <c:smooth val="0"/>
          <c:extLst>
            <c:ext xmlns:c16="http://schemas.microsoft.com/office/drawing/2014/chart" uri="{C3380CC4-5D6E-409C-BE32-E72D297353CC}">
              <c16:uniqueId val="{00000029-18A3-4C76-A612-1BDB1B8220EE}"/>
            </c:ext>
          </c:extLst>
        </c:ser>
        <c:ser>
          <c:idx val="41"/>
          <c:order val="41"/>
          <c:tx>
            <c:v>I16</c:v>
          </c:tx>
          <c:spPr>
            <a:ln w="19050" cap="rnd">
              <a:solidFill>
                <a:srgbClr val="C0504D">
                  <a:alpha val="80000"/>
                </a:srgbClr>
              </a:solidFill>
              <a:round/>
            </a:ln>
            <a:effectLst/>
          </c:spPr>
          <c:marker>
            <c:symbol val="none"/>
          </c:marker>
          <c:xVal>
            <c:numRef>
              <c:f>[0]!FT_T16</c:f>
              <c:numCache>
                <c:formatCode>General</c:formatCode>
                <c:ptCount val="1"/>
                <c:pt idx="0">
                  <c:v>0</c:v>
                </c:pt>
              </c:numCache>
            </c:numRef>
          </c:xVal>
          <c:yVal>
            <c:numRef>
              <c:f>[0]!FT_PH16</c:f>
              <c:numCache>
                <c:formatCode>0.00</c:formatCode>
                <c:ptCount val="1"/>
                <c:pt idx="0">
                  <c:v>67.284999999999997</c:v>
                </c:pt>
              </c:numCache>
            </c:numRef>
          </c:yVal>
          <c:smooth val="0"/>
          <c:extLst>
            <c:ext xmlns:c16="http://schemas.microsoft.com/office/drawing/2014/chart" uri="{C3380CC4-5D6E-409C-BE32-E72D297353CC}">
              <c16:uniqueId val="{0000002A-18A3-4C76-A612-1BDB1B8220EE}"/>
            </c:ext>
          </c:extLst>
        </c:ser>
        <c:ser>
          <c:idx val="42"/>
          <c:order val="42"/>
          <c:tx>
            <c:v>I17</c:v>
          </c:tx>
          <c:spPr>
            <a:ln w="19050" cap="rnd">
              <a:solidFill>
                <a:srgbClr val="C00000">
                  <a:alpha val="80000"/>
                </a:srgbClr>
              </a:solidFill>
              <a:round/>
            </a:ln>
            <a:effectLst/>
          </c:spPr>
          <c:marker>
            <c:symbol val="none"/>
          </c:marker>
          <c:xVal>
            <c:numRef>
              <c:f>[0]!FT_T17</c:f>
              <c:numCache>
                <c:formatCode>General</c:formatCode>
                <c:ptCount val="1"/>
                <c:pt idx="0">
                  <c:v>0</c:v>
                </c:pt>
              </c:numCache>
            </c:numRef>
          </c:xVal>
          <c:yVal>
            <c:numRef>
              <c:f>[0]!FT_PH17</c:f>
              <c:numCache>
                <c:formatCode>0.00</c:formatCode>
                <c:ptCount val="1"/>
                <c:pt idx="0">
                  <c:v>67.284999999999997</c:v>
                </c:pt>
              </c:numCache>
            </c:numRef>
          </c:yVal>
          <c:smooth val="0"/>
          <c:extLst>
            <c:ext xmlns:c16="http://schemas.microsoft.com/office/drawing/2014/chart" uri="{C3380CC4-5D6E-409C-BE32-E72D297353CC}">
              <c16:uniqueId val="{0000002B-18A3-4C76-A612-1BDB1B8220EE}"/>
            </c:ext>
          </c:extLst>
        </c:ser>
        <c:ser>
          <c:idx val="43"/>
          <c:order val="43"/>
          <c:tx>
            <c:v>I18</c:v>
          </c:tx>
          <c:spPr>
            <a:ln w="19050" cap="rnd">
              <a:solidFill>
                <a:srgbClr val="C0504D">
                  <a:alpha val="80000"/>
                </a:srgbClr>
              </a:solidFill>
              <a:round/>
            </a:ln>
            <a:effectLst/>
          </c:spPr>
          <c:marker>
            <c:symbol val="none"/>
          </c:marker>
          <c:xVal>
            <c:numRef>
              <c:f>[0]!FT_T18</c:f>
              <c:numCache>
                <c:formatCode>General</c:formatCode>
                <c:ptCount val="1"/>
                <c:pt idx="0">
                  <c:v>0</c:v>
                </c:pt>
              </c:numCache>
            </c:numRef>
          </c:xVal>
          <c:yVal>
            <c:numRef>
              <c:f>[0]!FT_PH18</c:f>
              <c:numCache>
                <c:formatCode>0.00</c:formatCode>
                <c:ptCount val="1"/>
                <c:pt idx="0">
                  <c:v>67.284999999999997</c:v>
                </c:pt>
              </c:numCache>
            </c:numRef>
          </c:yVal>
          <c:smooth val="0"/>
          <c:extLst>
            <c:ext xmlns:c16="http://schemas.microsoft.com/office/drawing/2014/chart" uri="{C3380CC4-5D6E-409C-BE32-E72D297353CC}">
              <c16:uniqueId val="{0000002C-18A3-4C76-A612-1BDB1B8220EE}"/>
            </c:ext>
          </c:extLst>
        </c:ser>
        <c:ser>
          <c:idx val="44"/>
          <c:order val="44"/>
          <c:tx>
            <c:v>I19</c:v>
          </c:tx>
          <c:spPr>
            <a:ln w="19050" cap="rnd">
              <a:solidFill>
                <a:srgbClr val="C00000">
                  <a:alpha val="80000"/>
                </a:srgbClr>
              </a:solidFill>
              <a:round/>
            </a:ln>
            <a:effectLst/>
          </c:spPr>
          <c:marker>
            <c:symbol val="none"/>
          </c:marker>
          <c:xVal>
            <c:numRef>
              <c:f>[0]!FT_T19</c:f>
              <c:numCache>
                <c:formatCode>General</c:formatCode>
                <c:ptCount val="1"/>
                <c:pt idx="0">
                  <c:v>0</c:v>
                </c:pt>
              </c:numCache>
            </c:numRef>
          </c:xVal>
          <c:yVal>
            <c:numRef>
              <c:f>[0]!FT_PH19</c:f>
              <c:numCache>
                <c:formatCode>0.00</c:formatCode>
                <c:ptCount val="1"/>
                <c:pt idx="0">
                  <c:v>67.284999999999997</c:v>
                </c:pt>
              </c:numCache>
            </c:numRef>
          </c:yVal>
          <c:smooth val="0"/>
          <c:extLst>
            <c:ext xmlns:c16="http://schemas.microsoft.com/office/drawing/2014/chart" uri="{C3380CC4-5D6E-409C-BE32-E72D297353CC}">
              <c16:uniqueId val="{0000002D-18A3-4C76-A612-1BDB1B8220EE}"/>
            </c:ext>
          </c:extLst>
        </c:ser>
        <c:ser>
          <c:idx val="45"/>
          <c:order val="45"/>
          <c:tx>
            <c:v>I20</c:v>
          </c:tx>
          <c:spPr>
            <a:ln w="19050" cap="rnd">
              <a:solidFill>
                <a:srgbClr val="C0504D">
                  <a:alpha val="80000"/>
                </a:srgbClr>
              </a:solidFill>
              <a:round/>
            </a:ln>
            <a:effectLst/>
          </c:spPr>
          <c:marker>
            <c:symbol val="none"/>
          </c:marker>
          <c:xVal>
            <c:numRef>
              <c:f>[0]!FT_T20</c:f>
              <c:numCache>
                <c:formatCode>General</c:formatCode>
                <c:ptCount val="1"/>
                <c:pt idx="0">
                  <c:v>0</c:v>
                </c:pt>
              </c:numCache>
            </c:numRef>
          </c:xVal>
          <c:yVal>
            <c:numRef>
              <c:f>[0]!FT_PH20</c:f>
              <c:numCache>
                <c:formatCode>0.00</c:formatCode>
                <c:ptCount val="1"/>
                <c:pt idx="0">
                  <c:v>67.284999999999997</c:v>
                </c:pt>
              </c:numCache>
            </c:numRef>
          </c:yVal>
          <c:smooth val="0"/>
          <c:extLst>
            <c:ext xmlns:c16="http://schemas.microsoft.com/office/drawing/2014/chart" uri="{C3380CC4-5D6E-409C-BE32-E72D297353CC}">
              <c16:uniqueId val="{0000002E-18A3-4C76-A612-1BDB1B8220EE}"/>
            </c:ext>
          </c:extLst>
        </c:ser>
        <c:ser>
          <c:idx val="46"/>
          <c:order val="46"/>
          <c:tx>
            <c:v>I21</c:v>
          </c:tx>
          <c:spPr>
            <a:ln w="19050" cap="rnd">
              <a:solidFill>
                <a:srgbClr val="C00000">
                  <a:alpha val="80000"/>
                </a:srgbClr>
              </a:solidFill>
              <a:round/>
            </a:ln>
            <a:effectLst/>
          </c:spPr>
          <c:marker>
            <c:symbol val="none"/>
          </c:marker>
          <c:xVal>
            <c:numRef>
              <c:f>[0]!FT_T21</c:f>
              <c:numCache>
                <c:formatCode>General</c:formatCode>
                <c:ptCount val="1"/>
                <c:pt idx="0">
                  <c:v>0</c:v>
                </c:pt>
              </c:numCache>
            </c:numRef>
          </c:xVal>
          <c:yVal>
            <c:numRef>
              <c:f>[0]!FT_PH21</c:f>
              <c:numCache>
                <c:formatCode>0.00</c:formatCode>
                <c:ptCount val="1"/>
                <c:pt idx="0">
                  <c:v>67.284999999999997</c:v>
                </c:pt>
              </c:numCache>
            </c:numRef>
          </c:yVal>
          <c:smooth val="0"/>
          <c:extLst>
            <c:ext xmlns:c16="http://schemas.microsoft.com/office/drawing/2014/chart" uri="{C3380CC4-5D6E-409C-BE32-E72D297353CC}">
              <c16:uniqueId val="{0000002F-18A3-4C76-A612-1BDB1B8220EE}"/>
            </c:ext>
          </c:extLst>
        </c:ser>
        <c:ser>
          <c:idx val="47"/>
          <c:order val="47"/>
          <c:tx>
            <c:v>I22</c:v>
          </c:tx>
          <c:spPr>
            <a:ln w="19050" cap="rnd">
              <a:solidFill>
                <a:srgbClr val="C0504D">
                  <a:alpha val="80000"/>
                </a:srgbClr>
              </a:solidFill>
              <a:round/>
            </a:ln>
            <a:effectLst/>
          </c:spPr>
          <c:marker>
            <c:symbol val="none"/>
          </c:marker>
          <c:xVal>
            <c:numRef>
              <c:f>[0]!FT_T22</c:f>
              <c:numCache>
                <c:formatCode>General</c:formatCode>
                <c:ptCount val="1"/>
                <c:pt idx="0">
                  <c:v>0</c:v>
                </c:pt>
              </c:numCache>
            </c:numRef>
          </c:xVal>
          <c:yVal>
            <c:numRef>
              <c:f>[0]!FT_PH22</c:f>
              <c:numCache>
                <c:formatCode>0.00</c:formatCode>
                <c:ptCount val="1"/>
                <c:pt idx="0">
                  <c:v>67.284999999999997</c:v>
                </c:pt>
              </c:numCache>
            </c:numRef>
          </c:yVal>
          <c:smooth val="0"/>
          <c:extLst>
            <c:ext xmlns:c16="http://schemas.microsoft.com/office/drawing/2014/chart" uri="{C3380CC4-5D6E-409C-BE32-E72D297353CC}">
              <c16:uniqueId val="{00000030-18A3-4C76-A612-1BDB1B8220EE}"/>
            </c:ext>
          </c:extLst>
        </c:ser>
        <c:ser>
          <c:idx val="48"/>
          <c:order val="48"/>
          <c:tx>
            <c:v>I23</c:v>
          </c:tx>
          <c:spPr>
            <a:ln w="19050" cap="rnd">
              <a:solidFill>
                <a:srgbClr val="FF0000">
                  <a:alpha val="80000"/>
                </a:srgbClr>
              </a:solidFill>
              <a:round/>
            </a:ln>
            <a:effectLst/>
          </c:spPr>
          <c:marker>
            <c:symbol val="none"/>
          </c:marker>
          <c:xVal>
            <c:numRef>
              <c:f>[0]!FT_T23</c:f>
              <c:numCache>
                <c:formatCode>General</c:formatCode>
                <c:ptCount val="1"/>
                <c:pt idx="0">
                  <c:v>0</c:v>
                </c:pt>
              </c:numCache>
            </c:numRef>
          </c:xVal>
          <c:yVal>
            <c:numRef>
              <c:f>[0]!FT_PH23</c:f>
              <c:numCache>
                <c:formatCode>0.00</c:formatCode>
                <c:ptCount val="1"/>
                <c:pt idx="0">
                  <c:v>67.284999999999997</c:v>
                </c:pt>
              </c:numCache>
            </c:numRef>
          </c:yVal>
          <c:smooth val="0"/>
          <c:extLst>
            <c:ext xmlns:c16="http://schemas.microsoft.com/office/drawing/2014/chart" uri="{C3380CC4-5D6E-409C-BE32-E72D297353CC}">
              <c16:uniqueId val="{00000031-18A3-4C76-A612-1BDB1B8220EE}"/>
            </c:ext>
          </c:extLst>
        </c:ser>
        <c:ser>
          <c:idx val="49"/>
          <c:order val="49"/>
          <c:tx>
            <c:v>I24</c:v>
          </c:tx>
          <c:spPr>
            <a:ln w="19050" cap="rnd">
              <a:solidFill>
                <a:srgbClr val="C0504D">
                  <a:lumMod val="75000"/>
                  <a:alpha val="80000"/>
                </a:srgbClr>
              </a:solidFill>
              <a:round/>
            </a:ln>
            <a:effectLst/>
          </c:spPr>
          <c:marker>
            <c:symbol val="none"/>
          </c:marker>
          <c:xVal>
            <c:numRef>
              <c:f>[0]!FT_T24</c:f>
              <c:numCache>
                <c:formatCode>General</c:formatCode>
                <c:ptCount val="1"/>
                <c:pt idx="0">
                  <c:v>0</c:v>
                </c:pt>
              </c:numCache>
            </c:numRef>
          </c:xVal>
          <c:yVal>
            <c:numRef>
              <c:f>[0]!FT_PH24</c:f>
              <c:numCache>
                <c:formatCode>0.00</c:formatCode>
                <c:ptCount val="1"/>
                <c:pt idx="0">
                  <c:v>67.284999999999997</c:v>
                </c:pt>
              </c:numCache>
            </c:numRef>
          </c:yVal>
          <c:smooth val="0"/>
          <c:extLst>
            <c:ext xmlns:c16="http://schemas.microsoft.com/office/drawing/2014/chart" uri="{C3380CC4-5D6E-409C-BE32-E72D297353CC}">
              <c16:uniqueId val="{00000032-18A3-4C76-A612-1BDB1B8220EE}"/>
            </c:ext>
          </c:extLst>
        </c:ser>
        <c:ser>
          <c:idx val="50"/>
          <c:order val="50"/>
          <c:tx>
            <c:v>avgI</c:v>
          </c:tx>
          <c:spPr>
            <a:ln w="19050" cap="rnd">
              <a:noFill/>
              <a:prstDash val="sysDash"/>
              <a:round/>
            </a:ln>
            <a:effectLst/>
          </c:spPr>
          <c:marker>
            <c:symbol val="square"/>
            <c:size val="5"/>
            <c:spPr>
              <a:solidFill>
                <a:srgbClr val="C00000"/>
              </a:solidFill>
              <a:ln w="9525">
                <a:solidFill>
                  <a:srgbClr val="C00000"/>
                </a:solidFill>
              </a:ln>
              <a:effectLst/>
            </c:spPr>
          </c:marker>
          <c:xVal>
            <c:numRef>
              <c:f>info!$U$4:$V$4</c:f>
              <c:numCache>
                <c:formatCode>General</c:formatCode>
                <c:ptCount val="2"/>
                <c:pt idx="0">
                  <c:v>14.97415</c:v>
                </c:pt>
                <c:pt idx="1">
                  <c:v>44.922449999999998</c:v>
                </c:pt>
              </c:numCache>
            </c:numRef>
          </c:xVal>
          <c:yVal>
            <c:numRef>
              <c:f>info!$U$5:$V$5</c:f>
              <c:numCache>
                <c:formatCode>General</c:formatCode>
                <c:ptCount val="2"/>
                <c:pt idx="0">
                  <c:v>46.534760810810823</c:v>
                </c:pt>
                <c:pt idx="1">
                  <c:v>30.533755405405401</c:v>
                </c:pt>
              </c:numCache>
            </c:numRef>
          </c:yVal>
          <c:smooth val="0"/>
          <c:extLst>
            <c:ext xmlns:c16="http://schemas.microsoft.com/office/drawing/2014/chart" uri="{C3380CC4-5D6E-409C-BE32-E72D297353CC}">
              <c16:uniqueId val="{00000033-18A3-4C76-A612-1BDB1B8220EE}"/>
            </c:ext>
          </c:extLst>
        </c:ser>
        <c:dLbls>
          <c:showLegendKey val="0"/>
          <c:showVal val="0"/>
          <c:showCatName val="0"/>
          <c:showSerName val="0"/>
          <c:showPercent val="0"/>
          <c:showBubbleSize val="0"/>
        </c:dLbls>
        <c:axId val="293685856"/>
        <c:axId val="293684288"/>
      </c:scatterChart>
      <c:valAx>
        <c:axId val="293685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93684680"/>
        <c:crosses val="autoZero"/>
        <c:crossBetween val="midCat"/>
      </c:valAx>
      <c:valAx>
        <c:axId val="2936846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93685072"/>
        <c:crosses val="autoZero"/>
        <c:crossBetween val="midCat"/>
      </c:valAx>
      <c:valAx>
        <c:axId val="293684288"/>
        <c:scaling>
          <c:orientation val="minMax"/>
        </c:scaling>
        <c:delete val="0"/>
        <c:axPos val="r"/>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93685856"/>
        <c:crosses val="max"/>
        <c:crossBetween val="midCat"/>
      </c:valAx>
      <c:valAx>
        <c:axId val="293685856"/>
        <c:scaling>
          <c:orientation val="minMax"/>
        </c:scaling>
        <c:delete val="1"/>
        <c:axPos val="b"/>
        <c:numFmt formatCode="General" sourceLinked="1"/>
        <c:majorTickMark val="out"/>
        <c:minorTickMark val="none"/>
        <c:tickLblPos val="nextTo"/>
        <c:crossAx val="2936842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ru-RU"/>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13354899422761E-2"/>
          <c:y val="4.6296296296296294E-2"/>
          <c:w val="0.83223258892093799"/>
          <c:h val="0.8416746864975212"/>
        </c:manualLayout>
      </c:layout>
      <c:scatterChart>
        <c:scatterStyle val="lineMarker"/>
        <c:varyColors val="0"/>
        <c:ser>
          <c:idx val="0"/>
          <c:order val="0"/>
          <c:tx>
            <c:v>E</c:v>
          </c:tx>
          <c:spPr>
            <a:ln w="19050" cap="rnd">
              <a:solidFill>
                <a:schemeClr val="accent1"/>
              </a:solidFill>
              <a:round/>
            </a:ln>
            <a:effectLst/>
          </c:spPr>
          <c:marker>
            <c:symbol val="none"/>
          </c:marker>
          <c:xVal>
            <c:numRef>
              <c:f>[0]!FT_T</c:f>
              <c:numCache>
                <c:formatCode>General</c:formatCode>
                <c:ptCount val="150"/>
                <c:pt idx="0">
                  <c:v>0</c:v>
                </c:pt>
                <c:pt idx="1">
                  <c:v>0.39559700000000902</c:v>
                </c:pt>
                <c:pt idx="2">
                  <c:v>0.79885999999999002</c:v>
                </c:pt>
                <c:pt idx="3">
                  <c:v>1.1950109999999601</c:v>
                </c:pt>
                <c:pt idx="4">
                  <c:v>1.5659909999999899</c:v>
                </c:pt>
                <c:pt idx="5">
                  <c:v>1.97652399999998</c:v>
                </c:pt>
                <c:pt idx="6">
                  <c:v>2.3824679999999598</c:v>
                </c:pt>
                <c:pt idx="7">
                  <c:v>2.7845199999999801</c:v>
                </c:pt>
                <c:pt idx="8">
                  <c:v>3.1711829999999801</c:v>
                </c:pt>
                <c:pt idx="9">
                  <c:v>3.5731890000000099</c:v>
                </c:pt>
                <c:pt idx="10">
                  <c:v>3.9723349999999802</c:v>
                </c:pt>
                <c:pt idx="11">
                  <c:v>4.3789549999999604</c:v>
                </c:pt>
                <c:pt idx="12">
                  <c:v>4.7843790000000004</c:v>
                </c:pt>
                <c:pt idx="13">
                  <c:v>5.18288499999999</c:v>
                </c:pt>
                <c:pt idx="14">
                  <c:v>5.5966479999999503</c:v>
                </c:pt>
                <c:pt idx="15">
                  <c:v>5.9894979999999602</c:v>
                </c:pt>
                <c:pt idx="16">
                  <c:v>6.3899759999999901</c:v>
                </c:pt>
                <c:pt idx="17">
                  <c:v>6.78990599999997</c:v>
                </c:pt>
                <c:pt idx="18">
                  <c:v>7.20108699999997</c:v>
                </c:pt>
                <c:pt idx="19">
                  <c:v>7.5946399999999601</c:v>
                </c:pt>
                <c:pt idx="20">
                  <c:v>7.9948749999999702</c:v>
                </c:pt>
                <c:pt idx="21">
                  <c:v>8.3970449999999897</c:v>
                </c:pt>
                <c:pt idx="22">
                  <c:v>8.7900769999999895</c:v>
                </c:pt>
                <c:pt idx="23">
                  <c:v>9.1860320000000097</c:v>
                </c:pt>
                <c:pt idx="24">
                  <c:v>9.5836810000000092</c:v>
                </c:pt>
                <c:pt idx="25">
                  <c:v>9.9542559999999796</c:v>
                </c:pt>
                <c:pt idx="26">
                  <c:v>10.393161999999901</c:v>
                </c:pt>
                <c:pt idx="27">
                  <c:v>10.7564449999999</c:v>
                </c:pt>
                <c:pt idx="28">
                  <c:v>11.184945999999901</c:v>
                </c:pt>
                <c:pt idx="29">
                  <c:v>11.579382000000001</c:v>
                </c:pt>
                <c:pt idx="30">
                  <c:v>11.9794309999999</c:v>
                </c:pt>
                <c:pt idx="31">
                  <c:v>12.3823559999999</c:v>
                </c:pt>
                <c:pt idx="32">
                  <c:v>12.779558</c:v>
                </c:pt>
                <c:pt idx="33">
                  <c:v>13.177494999999899</c:v>
                </c:pt>
                <c:pt idx="34">
                  <c:v>13.579628</c:v>
                </c:pt>
                <c:pt idx="35">
                  <c:v>13.9767349999999</c:v>
                </c:pt>
                <c:pt idx="36">
                  <c:v>14.375150999999899</c:v>
                </c:pt>
                <c:pt idx="37">
                  <c:v>14.7764679999999</c:v>
                </c:pt>
                <c:pt idx="38">
                  <c:v>15.178713999999999</c:v>
                </c:pt>
                <c:pt idx="39">
                  <c:v>15.583170999999901</c:v>
                </c:pt>
                <c:pt idx="40">
                  <c:v>15.974239000000001</c:v>
                </c:pt>
                <c:pt idx="41">
                  <c:v>16.370871999999899</c:v>
                </c:pt>
                <c:pt idx="42">
                  <c:v>16.771277999999899</c:v>
                </c:pt>
                <c:pt idx="43">
                  <c:v>17.173036999999901</c:v>
                </c:pt>
                <c:pt idx="44">
                  <c:v>17.577670000000001</c:v>
                </c:pt>
                <c:pt idx="45">
                  <c:v>17.969152999999999</c:v>
                </c:pt>
                <c:pt idx="46">
                  <c:v>18.3682499999999</c:v>
                </c:pt>
                <c:pt idx="47">
                  <c:v>18.766051999999998</c:v>
                </c:pt>
                <c:pt idx="48">
                  <c:v>19.168591999999901</c:v>
                </c:pt>
                <c:pt idx="49">
                  <c:v>19.564895999999901</c:v>
                </c:pt>
                <c:pt idx="50">
                  <c:v>19.968086999999901</c:v>
                </c:pt>
                <c:pt idx="51">
                  <c:v>20.374137999999899</c:v>
                </c:pt>
                <c:pt idx="52">
                  <c:v>20.776660999999901</c:v>
                </c:pt>
                <c:pt idx="53">
                  <c:v>21.164117999999899</c:v>
                </c:pt>
                <c:pt idx="54">
                  <c:v>21.5622779999999</c:v>
                </c:pt>
                <c:pt idx="55">
                  <c:v>21.962919999999901</c:v>
                </c:pt>
                <c:pt idx="56">
                  <c:v>22.361228999999899</c:v>
                </c:pt>
                <c:pt idx="57">
                  <c:v>22.767185999999899</c:v>
                </c:pt>
                <c:pt idx="58">
                  <c:v>23.166746999999901</c:v>
                </c:pt>
                <c:pt idx="59">
                  <c:v>23.562770999999898</c:v>
                </c:pt>
                <c:pt idx="60">
                  <c:v>23.9614849999999</c:v>
                </c:pt>
                <c:pt idx="61">
                  <c:v>24.361020999999901</c:v>
                </c:pt>
                <c:pt idx="62">
                  <c:v>24.767037999999999</c:v>
                </c:pt>
                <c:pt idx="63">
                  <c:v>25.157929999999901</c:v>
                </c:pt>
                <c:pt idx="64">
                  <c:v>25.565569999999902</c:v>
                </c:pt>
                <c:pt idx="65">
                  <c:v>25.953986999999898</c:v>
                </c:pt>
                <c:pt idx="66">
                  <c:v>26.3615029999999</c:v>
                </c:pt>
                <c:pt idx="67">
                  <c:v>26.764402999999898</c:v>
                </c:pt>
                <c:pt idx="68">
                  <c:v>27.158200999999899</c:v>
                </c:pt>
                <c:pt idx="69">
                  <c:v>27.562145999999899</c:v>
                </c:pt>
                <c:pt idx="70">
                  <c:v>27.966111999999999</c:v>
                </c:pt>
                <c:pt idx="71">
                  <c:v>28.3801389999999</c:v>
                </c:pt>
                <c:pt idx="72">
                  <c:v>28.768101999999899</c:v>
                </c:pt>
                <c:pt idx="73">
                  <c:v>29.167040999999902</c:v>
                </c:pt>
                <c:pt idx="74">
                  <c:v>29.572638999999899</c:v>
                </c:pt>
                <c:pt idx="75">
                  <c:v>29.970008</c:v>
                </c:pt>
                <c:pt idx="76">
                  <c:v>30.371389999999899</c:v>
                </c:pt>
                <c:pt idx="77">
                  <c:v>30.7712789999999</c:v>
                </c:pt>
                <c:pt idx="78">
                  <c:v>31.1751919999999</c:v>
                </c:pt>
                <c:pt idx="79">
                  <c:v>31.5708079999999</c:v>
                </c:pt>
                <c:pt idx="80">
                  <c:v>31.9828469999999</c:v>
                </c:pt>
                <c:pt idx="81">
                  <c:v>32.346821999999896</c:v>
                </c:pt>
                <c:pt idx="82">
                  <c:v>32.7498229999999</c:v>
                </c:pt>
                <c:pt idx="83">
                  <c:v>33.163882000000001</c:v>
                </c:pt>
                <c:pt idx="84">
                  <c:v>33.555309999999899</c:v>
                </c:pt>
                <c:pt idx="85">
                  <c:v>33.961434999999902</c:v>
                </c:pt>
                <c:pt idx="86">
                  <c:v>34.364016999999897</c:v>
                </c:pt>
                <c:pt idx="87">
                  <c:v>34.770719999999898</c:v>
                </c:pt>
                <c:pt idx="88">
                  <c:v>35.179324999999999</c:v>
                </c:pt>
                <c:pt idx="89">
                  <c:v>35.573065999999898</c:v>
                </c:pt>
                <c:pt idx="90">
                  <c:v>35.976974999999896</c:v>
                </c:pt>
                <c:pt idx="91">
                  <c:v>36.347521999999898</c:v>
                </c:pt>
                <c:pt idx="92">
                  <c:v>36.749934999999901</c:v>
                </c:pt>
                <c:pt idx="93">
                  <c:v>37.154411999999901</c:v>
                </c:pt>
                <c:pt idx="94">
                  <c:v>37.549156999999902</c:v>
                </c:pt>
                <c:pt idx="95">
                  <c:v>37.953309999999902</c:v>
                </c:pt>
                <c:pt idx="96">
                  <c:v>38.377244999999903</c:v>
                </c:pt>
                <c:pt idx="97">
                  <c:v>38.745921000000003</c:v>
                </c:pt>
                <c:pt idx="98">
                  <c:v>39.177797999999903</c:v>
                </c:pt>
                <c:pt idx="99">
                  <c:v>39.573054999999997</c:v>
                </c:pt>
                <c:pt idx="100">
                  <c:v>39.984027999999903</c:v>
                </c:pt>
                <c:pt idx="101">
                  <c:v>40.371991999999899</c:v>
                </c:pt>
                <c:pt idx="102">
                  <c:v>40.774893999999897</c:v>
                </c:pt>
                <c:pt idx="103">
                  <c:v>41.171977999999903</c:v>
                </c:pt>
                <c:pt idx="104">
                  <c:v>41.572451000000001</c:v>
                </c:pt>
                <c:pt idx="105">
                  <c:v>41.969467000000002</c:v>
                </c:pt>
                <c:pt idx="106">
                  <c:v>42.369496999999903</c:v>
                </c:pt>
                <c:pt idx="107">
                  <c:v>42.768575999999896</c:v>
                </c:pt>
                <c:pt idx="108">
                  <c:v>43.177474999999902</c:v>
                </c:pt>
                <c:pt idx="109">
                  <c:v>43.589706999999898</c:v>
                </c:pt>
                <c:pt idx="110">
                  <c:v>43.981100999999903</c:v>
                </c:pt>
                <c:pt idx="111">
                  <c:v>44.388600999999902</c:v>
                </c:pt>
                <c:pt idx="112">
                  <c:v>44.787889</c:v>
                </c:pt>
                <c:pt idx="113">
                  <c:v>45.170091999999997</c:v>
                </c:pt>
                <c:pt idx="114">
                  <c:v>45.564608999999898</c:v>
                </c:pt>
                <c:pt idx="115">
                  <c:v>45.9694</c:v>
                </c:pt>
                <c:pt idx="116">
                  <c:v>46.373036999999997</c:v>
                </c:pt>
                <c:pt idx="117">
                  <c:v>46.773648999999899</c:v>
                </c:pt>
                <c:pt idx="118">
                  <c:v>47.175491999999899</c:v>
                </c:pt>
                <c:pt idx="119">
                  <c:v>47.578677999999897</c:v>
                </c:pt>
                <c:pt idx="120">
                  <c:v>47.982516999999902</c:v>
                </c:pt>
                <c:pt idx="121">
                  <c:v>48.397621999999998</c:v>
                </c:pt>
                <c:pt idx="122">
                  <c:v>48.791491000000001</c:v>
                </c:pt>
                <c:pt idx="123">
                  <c:v>49.170217999999899</c:v>
                </c:pt>
                <c:pt idx="124">
                  <c:v>49.571197999999903</c:v>
                </c:pt>
                <c:pt idx="125">
                  <c:v>49.969721999999898</c:v>
                </c:pt>
                <c:pt idx="126">
                  <c:v>50.372189999999897</c:v>
                </c:pt>
                <c:pt idx="127">
                  <c:v>50.781507999999903</c:v>
                </c:pt>
                <c:pt idx="128">
                  <c:v>51.177937999999898</c:v>
                </c:pt>
                <c:pt idx="129">
                  <c:v>51.594531999999901</c:v>
                </c:pt>
                <c:pt idx="130">
                  <c:v>51.98489</c:v>
                </c:pt>
                <c:pt idx="131">
                  <c:v>52.3869439999999</c:v>
                </c:pt>
                <c:pt idx="132">
                  <c:v>52.794702999999899</c:v>
                </c:pt>
                <c:pt idx="133">
                  <c:v>53.181035999999999</c:v>
                </c:pt>
                <c:pt idx="134">
                  <c:v>53.5852199999999</c:v>
                </c:pt>
                <c:pt idx="135">
                  <c:v>53.987125999999897</c:v>
                </c:pt>
                <c:pt idx="136">
                  <c:v>54.391324999999902</c:v>
                </c:pt>
                <c:pt idx="137">
                  <c:v>54.798283999999903</c:v>
                </c:pt>
                <c:pt idx="138">
                  <c:v>55.176265000000001</c:v>
                </c:pt>
                <c:pt idx="139">
                  <c:v>55.576735999999897</c:v>
                </c:pt>
                <c:pt idx="140">
                  <c:v>55.979827999999898</c:v>
                </c:pt>
                <c:pt idx="141">
                  <c:v>56.375062999999997</c:v>
                </c:pt>
                <c:pt idx="142">
                  <c:v>56.773657999999998</c:v>
                </c:pt>
                <c:pt idx="143">
                  <c:v>57.173988999999999</c:v>
                </c:pt>
                <c:pt idx="144">
                  <c:v>57.576546999999998</c:v>
                </c:pt>
                <c:pt idx="145">
                  <c:v>57.973481999999898</c:v>
                </c:pt>
                <c:pt idx="146">
                  <c:v>58.376074999999901</c:v>
                </c:pt>
                <c:pt idx="147">
                  <c:v>58.775558999999902</c:v>
                </c:pt>
                <c:pt idx="148">
                  <c:v>59.1790289999999</c:v>
                </c:pt>
                <c:pt idx="149">
                  <c:v>59.586782999999897</c:v>
                </c:pt>
              </c:numCache>
            </c:numRef>
          </c:xVal>
          <c:yVal>
            <c:numRef>
              <c:f>[0]!FT_E</c:f>
              <c:numCache>
                <c:formatCode>0.00</c:formatCode>
                <c:ptCount val="150"/>
                <c:pt idx="0">
                  <c:v>5.7578545808792105</c:v>
                </c:pt>
                <c:pt idx="1">
                  <c:v>5.7625359296798697</c:v>
                </c:pt>
                <c:pt idx="2">
                  <c:v>5.7602083683013907</c:v>
                </c:pt>
                <c:pt idx="3">
                  <c:v>5.7519155740737906</c:v>
                </c:pt>
                <c:pt idx="4">
                  <c:v>5.7458835840225202</c:v>
                </c:pt>
                <c:pt idx="5">
                  <c:v>5.7322126626968295</c:v>
                </c:pt>
                <c:pt idx="6">
                  <c:v>5.7115316390991202</c:v>
                </c:pt>
                <c:pt idx="7">
                  <c:v>5.6925112009048391</c:v>
                </c:pt>
                <c:pt idx="8">
                  <c:v>5.6761759519577009</c:v>
                </c:pt>
                <c:pt idx="9">
                  <c:v>5.6547099351882899</c:v>
                </c:pt>
                <c:pt idx="10">
                  <c:v>5.6299036741256705</c:v>
                </c:pt>
                <c:pt idx="11">
                  <c:v>5.5986905097961408</c:v>
                </c:pt>
                <c:pt idx="12">
                  <c:v>5.5736923217773402</c:v>
                </c:pt>
                <c:pt idx="13">
                  <c:v>5.5463194847106898</c:v>
                </c:pt>
                <c:pt idx="14">
                  <c:v>5.5169951915740896</c:v>
                </c:pt>
                <c:pt idx="15">
                  <c:v>5.4896813631057695</c:v>
                </c:pt>
                <c:pt idx="16">
                  <c:v>5.4646527767181396</c:v>
                </c:pt>
                <c:pt idx="17">
                  <c:v>5.44256091117858</c:v>
                </c:pt>
                <c:pt idx="18">
                  <c:v>5.4213261604309002</c:v>
                </c:pt>
                <c:pt idx="19">
                  <c:v>5.3999757766723597</c:v>
                </c:pt>
                <c:pt idx="20">
                  <c:v>5.3768110275268501</c:v>
                </c:pt>
                <c:pt idx="21">
                  <c:v>5.3519999980926505</c:v>
                </c:pt>
                <c:pt idx="22">
                  <c:v>5.32587230205535</c:v>
                </c:pt>
                <c:pt idx="23">
                  <c:v>5.2976143360137895</c:v>
                </c:pt>
                <c:pt idx="24">
                  <c:v>5.2698796987533498</c:v>
                </c:pt>
                <c:pt idx="25">
                  <c:v>5.2438265085220301</c:v>
                </c:pt>
                <c:pt idx="26">
                  <c:v>5.2114611864089895</c:v>
                </c:pt>
                <c:pt idx="27">
                  <c:v>5.19217729568481</c:v>
                </c:pt>
                <c:pt idx="28">
                  <c:v>5.1690155267715401</c:v>
                </c:pt>
                <c:pt idx="29">
                  <c:v>5.1512944698333696</c:v>
                </c:pt>
                <c:pt idx="30">
                  <c:v>5.1332652568817103</c:v>
                </c:pt>
                <c:pt idx="31">
                  <c:v>5.1165616512298495</c:v>
                </c:pt>
                <c:pt idx="32">
                  <c:v>5.1002603769302297</c:v>
                </c:pt>
                <c:pt idx="33">
                  <c:v>5.0835496187210003</c:v>
                </c:pt>
                <c:pt idx="34">
                  <c:v>5.0654351711273105</c:v>
                </c:pt>
                <c:pt idx="35">
                  <c:v>5.05066931247711</c:v>
                </c:pt>
                <c:pt idx="36">
                  <c:v>5.0365746021270699</c:v>
                </c:pt>
                <c:pt idx="37">
                  <c:v>5.0227755308151201</c:v>
                </c:pt>
                <c:pt idx="38">
                  <c:v>5.0111269950866699</c:v>
                </c:pt>
                <c:pt idx="39">
                  <c:v>5.0022226572036699</c:v>
                </c:pt>
                <c:pt idx="40">
                  <c:v>4.9958816170692399</c:v>
                </c:pt>
                <c:pt idx="41">
                  <c:v>4.9929246306419302</c:v>
                </c:pt>
                <c:pt idx="42">
                  <c:v>4.9889397621154705</c:v>
                </c:pt>
                <c:pt idx="43">
                  <c:v>4.9826386570930401</c:v>
                </c:pt>
                <c:pt idx="44">
                  <c:v>4.9732500314712507</c:v>
                </c:pt>
                <c:pt idx="45">
                  <c:v>4.9654200673103297</c:v>
                </c:pt>
                <c:pt idx="46">
                  <c:v>4.96022552251815</c:v>
                </c:pt>
                <c:pt idx="47">
                  <c:v>4.9537181854248002</c:v>
                </c:pt>
                <c:pt idx="48">
                  <c:v>4.9434599280357299</c:v>
                </c:pt>
                <c:pt idx="49">
                  <c:v>4.9395826458930898</c:v>
                </c:pt>
                <c:pt idx="50">
                  <c:v>4.9305453896522504</c:v>
                </c:pt>
                <c:pt idx="51">
                  <c:v>4.9230745434760994</c:v>
                </c:pt>
                <c:pt idx="52">
                  <c:v>4.9246692657470694</c:v>
                </c:pt>
                <c:pt idx="53">
                  <c:v>4.9261140823364205</c:v>
                </c:pt>
                <c:pt idx="54">
                  <c:v>4.92670357227325</c:v>
                </c:pt>
                <c:pt idx="55">
                  <c:v>4.9249839782714799</c:v>
                </c:pt>
                <c:pt idx="56">
                  <c:v>4.9243903160095197</c:v>
                </c:pt>
                <c:pt idx="57">
                  <c:v>4.9220946431159902</c:v>
                </c:pt>
                <c:pt idx="58">
                  <c:v>4.9214851856231601</c:v>
                </c:pt>
                <c:pt idx="59">
                  <c:v>4.9263027310371399</c:v>
                </c:pt>
                <c:pt idx="60">
                  <c:v>4.9314808845520002</c:v>
                </c:pt>
                <c:pt idx="61">
                  <c:v>4.9338275194168002</c:v>
                </c:pt>
                <c:pt idx="62">
                  <c:v>4.9403882026672301</c:v>
                </c:pt>
                <c:pt idx="63">
                  <c:v>4.9481198191642699</c:v>
                </c:pt>
                <c:pt idx="64">
                  <c:v>4.95436310768127</c:v>
                </c:pt>
                <c:pt idx="65">
                  <c:v>4.9640360474586398</c:v>
                </c:pt>
                <c:pt idx="66">
                  <c:v>4.9752545356750399</c:v>
                </c:pt>
                <c:pt idx="67">
                  <c:v>4.9813106656074506</c:v>
                </c:pt>
                <c:pt idx="68">
                  <c:v>4.9873024225234905</c:v>
                </c:pt>
                <c:pt idx="69">
                  <c:v>4.9933308362960798</c:v>
                </c:pt>
                <c:pt idx="70">
                  <c:v>4.9998608231544397</c:v>
                </c:pt>
                <c:pt idx="71">
                  <c:v>5.0082480907440097</c:v>
                </c:pt>
                <c:pt idx="72">
                  <c:v>5.0188958644866899</c:v>
                </c:pt>
                <c:pt idx="73">
                  <c:v>5.0293457508087105</c:v>
                </c:pt>
                <c:pt idx="74">
                  <c:v>5.0432455539703298</c:v>
                </c:pt>
                <c:pt idx="75">
                  <c:v>5.0568997859954798</c:v>
                </c:pt>
                <c:pt idx="76">
                  <c:v>5.0705200433730999</c:v>
                </c:pt>
                <c:pt idx="77">
                  <c:v>5.0835400819778398</c:v>
                </c:pt>
                <c:pt idx="78">
                  <c:v>5.0948381423950195</c:v>
                </c:pt>
                <c:pt idx="79">
                  <c:v>5.1020562648773105</c:v>
                </c:pt>
                <c:pt idx="80">
                  <c:v>5.1187241077423096</c:v>
                </c:pt>
                <c:pt idx="81">
                  <c:v>5.1276844739913896</c:v>
                </c:pt>
                <c:pt idx="82">
                  <c:v>5.1402008533477703</c:v>
                </c:pt>
                <c:pt idx="83">
                  <c:v>5.1535189151763907</c:v>
                </c:pt>
                <c:pt idx="84">
                  <c:v>5.1660370826721103</c:v>
                </c:pt>
                <c:pt idx="85">
                  <c:v>5.1742857694625801</c:v>
                </c:pt>
                <c:pt idx="86">
                  <c:v>5.1843279600143397</c:v>
                </c:pt>
                <c:pt idx="87">
                  <c:v>5.1958239078521693</c:v>
                </c:pt>
                <c:pt idx="88">
                  <c:v>5.2093505859375</c:v>
                </c:pt>
                <c:pt idx="89">
                  <c:v>5.22178053855896</c:v>
                </c:pt>
                <c:pt idx="90">
                  <c:v>5.2324241399765006</c:v>
                </c:pt>
                <c:pt idx="91">
                  <c:v>5.2393913269042898</c:v>
                </c:pt>
                <c:pt idx="92">
                  <c:v>5.2485799789428702</c:v>
                </c:pt>
                <c:pt idx="93">
                  <c:v>5.2560883760452199</c:v>
                </c:pt>
                <c:pt idx="94">
                  <c:v>5.2655744552612305</c:v>
                </c:pt>
                <c:pt idx="95">
                  <c:v>5.2742624282836905</c:v>
                </c:pt>
                <c:pt idx="96">
                  <c:v>5.2802044153213501</c:v>
                </c:pt>
                <c:pt idx="97">
                  <c:v>5.2868723869323695</c:v>
                </c:pt>
                <c:pt idx="98">
                  <c:v>5.2910423278808505</c:v>
                </c:pt>
                <c:pt idx="99">
                  <c:v>5.2952462434768597</c:v>
                </c:pt>
                <c:pt idx="100">
                  <c:v>5.2990478277206403</c:v>
                </c:pt>
                <c:pt idx="101">
                  <c:v>5.3020495176315299</c:v>
                </c:pt>
                <c:pt idx="102">
                  <c:v>5.29884457588195</c:v>
                </c:pt>
                <c:pt idx="103">
                  <c:v>5.2965283393859792</c:v>
                </c:pt>
                <c:pt idx="104">
                  <c:v>5.2945041656494096</c:v>
                </c:pt>
                <c:pt idx="105">
                  <c:v>5.2898162603378296</c:v>
                </c:pt>
                <c:pt idx="106">
                  <c:v>5.2819442749023402</c:v>
                </c:pt>
                <c:pt idx="107">
                  <c:v>5.2747517824172894</c:v>
                </c:pt>
                <c:pt idx="108">
                  <c:v>5.2647840976714999</c:v>
                </c:pt>
                <c:pt idx="109">
                  <c:v>5.2498090267181396</c:v>
                </c:pt>
                <c:pt idx="110">
                  <c:v>5.24369120597839</c:v>
                </c:pt>
                <c:pt idx="111">
                  <c:v>5.23164510726928</c:v>
                </c:pt>
                <c:pt idx="112">
                  <c:v>5.2162182331085205</c:v>
                </c:pt>
                <c:pt idx="113">
                  <c:v>5.2009165287017805</c:v>
                </c:pt>
                <c:pt idx="114">
                  <c:v>5.1845610141754097</c:v>
                </c:pt>
                <c:pt idx="115">
                  <c:v>5.1654326915740896</c:v>
                </c:pt>
                <c:pt idx="116">
                  <c:v>5.14941990375518</c:v>
                </c:pt>
                <c:pt idx="117">
                  <c:v>5.1371330022811801</c:v>
                </c:pt>
                <c:pt idx="118">
                  <c:v>5.12281894683837</c:v>
                </c:pt>
                <c:pt idx="119">
                  <c:v>5.1069426536560005</c:v>
                </c:pt>
                <c:pt idx="120">
                  <c:v>5.0926655530929494</c:v>
                </c:pt>
                <c:pt idx="121">
                  <c:v>5.0798672437667802</c:v>
                </c:pt>
                <c:pt idx="122">
                  <c:v>5.0659525394439697</c:v>
                </c:pt>
                <c:pt idx="123">
                  <c:v>5.0560092926025302</c:v>
                </c:pt>
                <c:pt idx="124">
                  <c:v>5.0438153743743896</c:v>
                </c:pt>
                <c:pt idx="125">
                  <c:v>5.02916276454925</c:v>
                </c:pt>
                <c:pt idx="126">
                  <c:v>5.0203919410705495</c:v>
                </c:pt>
                <c:pt idx="127">
                  <c:v>5.0141406059265101</c:v>
                </c:pt>
                <c:pt idx="128">
                  <c:v>5.0072973966598502</c:v>
                </c:pt>
                <c:pt idx="129">
                  <c:v>4.9983382225036603</c:v>
                </c:pt>
                <c:pt idx="130">
                  <c:v>4.9901041388511604</c:v>
                </c:pt>
                <c:pt idx="131">
                  <c:v>4.9856761097908002</c:v>
                </c:pt>
                <c:pt idx="132">
                  <c:v>4.9777656793594298</c:v>
                </c:pt>
                <c:pt idx="133">
                  <c:v>4.9696370959281904</c:v>
                </c:pt>
                <c:pt idx="134">
                  <c:v>4.9631583690643302</c:v>
                </c:pt>
                <c:pt idx="135">
                  <c:v>4.9537315964698703</c:v>
                </c:pt>
                <c:pt idx="136">
                  <c:v>4.9481552839279104</c:v>
                </c:pt>
                <c:pt idx="137">
                  <c:v>4.9454137682914698</c:v>
                </c:pt>
                <c:pt idx="138">
                  <c:v>4.9431693553924498</c:v>
                </c:pt>
                <c:pt idx="139">
                  <c:v>4.9411004781723005</c:v>
                </c:pt>
                <c:pt idx="140">
                  <c:v>4.9391284584999005</c:v>
                </c:pt>
                <c:pt idx="141">
                  <c:v>4.9297302961349398</c:v>
                </c:pt>
                <c:pt idx="142">
                  <c:v>4.91709113121032</c:v>
                </c:pt>
                <c:pt idx="143">
                  <c:v>4.9068880081176705</c:v>
                </c:pt>
                <c:pt idx="144">
                  <c:v>4.9033489823341299</c:v>
                </c:pt>
                <c:pt idx="145">
                  <c:v>4.9063101410865704</c:v>
                </c:pt>
                <c:pt idx="146">
                  <c:v>4.9080133438110298</c:v>
                </c:pt>
                <c:pt idx="147">
                  <c:v>4.90702807903289</c:v>
                </c:pt>
                <c:pt idx="148">
                  <c:v>4.8864731192588797</c:v>
                </c:pt>
                <c:pt idx="149">
                  <c:v>4.8718297481536794</c:v>
                </c:pt>
              </c:numCache>
            </c:numRef>
          </c:yVal>
          <c:smooth val="0"/>
          <c:extLst>
            <c:ext xmlns:c16="http://schemas.microsoft.com/office/drawing/2014/chart" uri="{C3380CC4-5D6E-409C-BE32-E72D297353CC}">
              <c16:uniqueId val="{00000000-604A-4D98-838B-55B43DD8726D}"/>
            </c:ext>
          </c:extLst>
        </c:ser>
        <c:ser>
          <c:idx val="2"/>
          <c:order val="2"/>
          <c:tx>
            <c:v>E1</c:v>
          </c:tx>
          <c:spPr>
            <a:ln w="19050" cap="rnd">
              <a:solidFill>
                <a:srgbClr val="4F81BD"/>
              </a:solidFill>
              <a:round/>
            </a:ln>
            <a:effectLst/>
          </c:spPr>
          <c:marker>
            <c:symbol val="none"/>
          </c:marker>
          <c:xVal>
            <c:numRef>
              <c:f>[0]!FT_T01</c:f>
              <c:numCache>
                <c:formatCode>General</c:formatCode>
                <c:ptCount val="1"/>
                <c:pt idx="0">
                  <c:v>0</c:v>
                </c:pt>
              </c:numCache>
            </c:numRef>
          </c:xVal>
          <c:yVal>
            <c:numRef>
              <c:f>[0]!FT_E01</c:f>
              <c:numCache>
                <c:formatCode>0.00</c:formatCode>
                <c:ptCount val="1"/>
                <c:pt idx="0">
                  <c:v>5.7578545808792105</c:v>
                </c:pt>
              </c:numCache>
            </c:numRef>
          </c:yVal>
          <c:smooth val="0"/>
          <c:extLst>
            <c:ext xmlns:c16="http://schemas.microsoft.com/office/drawing/2014/chart" uri="{C3380CC4-5D6E-409C-BE32-E72D297353CC}">
              <c16:uniqueId val="{00000001-604A-4D98-838B-55B43DD8726D}"/>
            </c:ext>
          </c:extLst>
        </c:ser>
        <c:ser>
          <c:idx val="3"/>
          <c:order val="3"/>
          <c:tx>
            <c:v>E2</c:v>
          </c:tx>
          <c:spPr>
            <a:ln w="19050" cap="rnd">
              <a:solidFill>
                <a:srgbClr val="1F497D"/>
              </a:solidFill>
              <a:round/>
            </a:ln>
            <a:effectLst/>
          </c:spPr>
          <c:marker>
            <c:symbol val="none"/>
          </c:marker>
          <c:xVal>
            <c:numRef>
              <c:f>[0]!FT_T02</c:f>
              <c:numCache>
                <c:formatCode>General</c:formatCode>
                <c:ptCount val="150"/>
                <c:pt idx="0">
                  <c:v>0</c:v>
                </c:pt>
                <c:pt idx="1">
                  <c:v>0.39559700000000902</c:v>
                </c:pt>
                <c:pt idx="2">
                  <c:v>0.79885999999999002</c:v>
                </c:pt>
                <c:pt idx="3">
                  <c:v>1.1950109999999601</c:v>
                </c:pt>
                <c:pt idx="4">
                  <c:v>1.5659909999999899</c:v>
                </c:pt>
                <c:pt idx="5">
                  <c:v>1.97652399999998</c:v>
                </c:pt>
                <c:pt idx="6">
                  <c:v>2.3824679999999598</c:v>
                </c:pt>
                <c:pt idx="7">
                  <c:v>2.7845199999999801</c:v>
                </c:pt>
                <c:pt idx="8">
                  <c:v>3.1711829999999801</c:v>
                </c:pt>
                <c:pt idx="9">
                  <c:v>3.5731890000000099</c:v>
                </c:pt>
                <c:pt idx="10">
                  <c:v>3.9723349999999802</c:v>
                </c:pt>
                <c:pt idx="11">
                  <c:v>4.3789549999999604</c:v>
                </c:pt>
                <c:pt idx="12">
                  <c:v>4.7843790000000004</c:v>
                </c:pt>
                <c:pt idx="13">
                  <c:v>5.18288499999999</c:v>
                </c:pt>
                <c:pt idx="14">
                  <c:v>5.5966479999999503</c:v>
                </c:pt>
                <c:pt idx="15">
                  <c:v>5.9894979999999602</c:v>
                </c:pt>
                <c:pt idx="16">
                  <c:v>6.3899759999999901</c:v>
                </c:pt>
                <c:pt idx="17">
                  <c:v>6.78990599999997</c:v>
                </c:pt>
                <c:pt idx="18">
                  <c:v>7.20108699999997</c:v>
                </c:pt>
                <c:pt idx="19">
                  <c:v>7.5946399999999601</c:v>
                </c:pt>
                <c:pt idx="20">
                  <c:v>7.9948749999999702</c:v>
                </c:pt>
                <c:pt idx="21">
                  <c:v>8.3970449999999897</c:v>
                </c:pt>
                <c:pt idx="22">
                  <c:v>8.7900769999999895</c:v>
                </c:pt>
                <c:pt idx="23">
                  <c:v>9.1860320000000097</c:v>
                </c:pt>
                <c:pt idx="24">
                  <c:v>9.5836810000000092</c:v>
                </c:pt>
                <c:pt idx="25">
                  <c:v>9.9542559999999796</c:v>
                </c:pt>
                <c:pt idx="26">
                  <c:v>10.393161999999901</c:v>
                </c:pt>
                <c:pt idx="27">
                  <c:v>10.7564449999999</c:v>
                </c:pt>
                <c:pt idx="28">
                  <c:v>11.184945999999901</c:v>
                </c:pt>
                <c:pt idx="29">
                  <c:v>11.579382000000001</c:v>
                </c:pt>
                <c:pt idx="30">
                  <c:v>11.9794309999999</c:v>
                </c:pt>
                <c:pt idx="31">
                  <c:v>12.3823559999999</c:v>
                </c:pt>
                <c:pt idx="32">
                  <c:v>12.779558</c:v>
                </c:pt>
                <c:pt idx="33">
                  <c:v>13.177494999999899</c:v>
                </c:pt>
                <c:pt idx="34">
                  <c:v>13.579628</c:v>
                </c:pt>
                <c:pt idx="35">
                  <c:v>13.9767349999999</c:v>
                </c:pt>
                <c:pt idx="36">
                  <c:v>14.375150999999899</c:v>
                </c:pt>
                <c:pt idx="37">
                  <c:v>14.7764679999999</c:v>
                </c:pt>
                <c:pt idx="38">
                  <c:v>15.178713999999999</c:v>
                </c:pt>
                <c:pt idx="39">
                  <c:v>15.583170999999901</c:v>
                </c:pt>
                <c:pt idx="40">
                  <c:v>15.974239000000001</c:v>
                </c:pt>
                <c:pt idx="41">
                  <c:v>16.370871999999899</c:v>
                </c:pt>
                <c:pt idx="42">
                  <c:v>16.771277999999899</c:v>
                </c:pt>
                <c:pt idx="43">
                  <c:v>17.173036999999901</c:v>
                </c:pt>
                <c:pt idx="44">
                  <c:v>17.577670000000001</c:v>
                </c:pt>
                <c:pt idx="45">
                  <c:v>17.969152999999999</c:v>
                </c:pt>
                <c:pt idx="46">
                  <c:v>18.3682499999999</c:v>
                </c:pt>
                <c:pt idx="47">
                  <c:v>18.766051999999998</c:v>
                </c:pt>
                <c:pt idx="48">
                  <c:v>19.168591999999901</c:v>
                </c:pt>
                <c:pt idx="49">
                  <c:v>19.564895999999901</c:v>
                </c:pt>
                <c:pt idx="50">
                  <c:v>19.968086999999901</c:v>
                </c:pt>
                <c:pt idx="51">
                  <c:v>20.374137999999899</c:v>
                </c:pt>
                <c:pt idx="52">
                  <c:v>20.776660999999901</c:v>
                </c:pt>
                <c:pt idx="53">
                  <c:v>21.164117999999899</c:v>
                </c:pt>
                <c:pt idx="54">
                  <c:v>21.5622779999999</c:v>
                </c:pt>
                <c:pt idx="55">
                  <c:v>21.962919999999901</c:v>
                </c:pt>
                <c:pt idx="56">
                  <c:v>22.361228999999899</c:v>
                </c:pt>
                <c:pt idx="57">
                  <c:v>22.767185999999899</c:v>
                </c:pt>
                <c:pt idx="58">
                  <c:v>23.166746999999901</c:v>
                </c:pt>
                <c:pt idx="59">
                  <c:v>23.562770999999898</c:v>
                </c:pt>
                <c:pt idx="60">
                  <c:v>23.9614849999999</c:v>
                </c:pt>
                <c:pt idx="61">
                  <c:v>24.361020999999901</c:v>
                </c:pt>
                <c:pt idx="62">
                  <c:v>24.767037999999999</c:v>
                </c:pt>
                <c:pt idx="63">
                  <c:v>25.157929999999901</c:v>
                </c:pt>
                <c:pt idx="64">
                  <c:v>25.565569999999902</c:v>
                </c:pt>
                <c:pt idx="65">
                  <c:v>25.953986999999898</c:v>
                </c:pt>
                <c:pt idx="66">
                  <c:v>26.3615029999999</c:v>
                </c:pt>
                <c:pt idx="67">
                  <c:v>26.764402999999898</c:v>
                </c:pt>
                <c:pt idx="68">
                  <c:v>27.158200999999899</c:v>
                </c:pt>
                <c:pt idx="69">
                  <c:v>27.562145999999899</c:v>
                </c:pt>
                <c:pt idx="70">
                  <c:v>27.966111999999999</c:v>
                </c:pt>
                <c:pt idx="71">
                  <c:v>28.3801389999999</c:v>
                </c:pt>
                <c:pt idx="72">
                  <c:v>28.768101999999899</c:v>
                </c:pt>
                <c:pt idx="73">
                  <c:v>29.167040999999902</c:v>
                </c:pt>
                <c:pt idx="74">
                  <c:v>29.572638999999899</c:v>
                </c:pt>
                <c:pt idx="75">
                  <c:v>29.970008</c:v>
                </c:pt>
                <c:pt idx="76">
                  <c:v>30.371389999999899</c:v>
                </c:pt>
                <c:pt idx="77">
                  <c:v>30.7712789999999</c:v>
                </c:pt>
                <c:pt idx="78">
                  <c:v>31.1751919999999</c:v>
                </c:pt>
                <c:pt idx="79">
                  <c:v>31.5708079999999</c:v>
                </c:pt>
                <c:pt idx="80">
                  <c:v>31.9828469999999</c:v>
                </c:pt>
                <c:pt idx="81">
                  <c:v>32.346821999999896</c:v>
                </c:pt>
                <c:pt idx="82">
                  <c:v>32.7498229999999</c:v>
                </c:pt>
                <c:pt idx="83">
                  <c:v>33.163882000000001</c:v>
                </c:pt>
                <c:pt idx="84">
                  <c:v>33.555309999999899</c:v>
                </c:pt>
                <c:pt idx="85">
                  <c:v>33.961434999999902</c:v>
                </c:pt>
                <c:pt idx="86">
                  <c:v>34.364016999999897</c:v>
                </c:pt>
                <c:pt idx="87">
                  <c:v>34.770719999999898</c:v>
                </c:pt>
                <c:pt idx="88">
                  <c:v>35.179324999999999</c:v>
                </c:pt>
                <c:pt idx="89">
                  <c:v>35.573065999999898</c:v>
                </c:pt>
                <c:pt idx="90">
                  <c:v>35.976974999999896</c:v>
                </c:pt>
                <c:pt idx="91">
                  <c:v>36.347521999999898</c:v>
                </c:pt>
                <c:pt idx="92">
                  <c:v>36.749934999999901</c:v>
                </c:pt>
                <c:pt idx="93">
                  <c:v>37.154411999999901</c:v>
                </c:pt>
                <c:pt idx="94">
                  <c:v>37.549156999999902</c:v>
                </c:pt>
                <c:pt idx="95">
                  <c:v>37.953309999999902</c:v>
                </c:pt>
                <c:pt idx="96">
                  <c:v>38.377244999999903</c:v>
                </c:pt>
                <c:pt idx="97">
                  <c:v>38.745921000000003</c:v>
                </c:pt>
                <c:pt idx="98">
                  <c:v>39.177797999999903</c:v>
                </c:pt>
                <c:pt idx="99">
                  <c:v>39.573054999999997</c:v>
                </c:pt>
                <c:pt idx="100">
                  <c:v>39.984027999999903</c:v>
                </c:pt>
                <c:pt idx="101">
                  <c:v>40.371991999999899</c:v>
                </c:pt>
                <c:pt idx="102">
                  <c:v>40.774893999999897</c:v>
                </c:pt>
                <c:pt idx="103">
                  <c:v>41.171977999999903</c:v>
                </c:pt>
                <c:pt idx="104">
                  <c:v>41.572451000000001</c:v>
                </c:pt>
                <c:pt idx="105">
                  <c:v>41.969467000000002</c:v>
                </c:pt>
                <c:pt idx="106">
                  <c:v>42.369496999999903</c:v>
                </c:pt>
                <c:pt idx="107">
                  <c:v>42.768575999999896</c:v>
                </c:pt>
                <c:pt idx="108">
                  <c:v>43.177474999999902</c:v>
                </c:pt>
                <c:pt idx="109">
                  <c:v>43.589706999999898</c:v>
                </c:pt>
                <c:pt idx="110">
                  <c:v>43.981100999999903</c:v>
                </c:pt>
                <c:pt idx="111">
                  <c:v>44.388600999999902</c:v>
                </c:pt>
                <c:pt idx="112">
                  <c:v>44.787889</c:v>
                </c:pt>
                <c:pt idx="113">
                  <c:v>45.170091999999997</c:v>
                </c:pt>
                <c:pt idx="114">
                  <c:v>45.564608999999898</c:v>
                </c:pt>
                <c:pt idx="115">
                  <c:v>45.9694</c:v>
                </c:pt>
                <c:pt idx="116">
                  <c:v>46.373036999999997</c:v>
                </c:pt>
                <c:pt idx="117">
                  <c:v>46.773648999999899</c:v>
                </c:pt>
                <c:pt idx="118">
                  <c:v>47.175491999999899</c:v>
                </c:pt>
                <c:pt idx="119">
                  <c:v>47.578677999999897</c:v>
                </c:pt>
                <c:pt idx="120">
                  <c:v>47.982516999999902</c:v>
                </c:pt>
                <c:pt idx="121">
                  <c:v>48.397621999999998</c:v>
                </c:pt>
                <c:pt idx="122">
                  <c:v>48.791491000000001</c:v>
                </c:pt>
                <c:pt idx="123">
                  <c:v>49.170217999999899</c:v>
                </c:pt>
                <c:pt idx="124">
                  <c:v>49.571197999999903</c:v>
                </c:pt>
                <c:pt idx="125">
                  <c:v>49.969721999999898</c:v>
                </c:pt>
                <c:pt idx="126">
                  <c:v>50.372189999999897</c:v>
                </c:pt>
                <c:pt idx="127">
                  <c:v>50.781507999999903</c:v>
                </c:pt>
                <c:pt idx="128">
                  <c:v>51.177937999999898</c:v>
                </c:pt>
                <c:pt idx="129">
                  <c:v>51.594531999999901</c:v>
                </c:pt>
                <c:pt idx="130">
                  <c:v>51.98489</c:v>
                </c:pt>
                <c:pt idx="131">
                  <c:v>52.3869439999999</c:v>
                </c:pt>
                <c:pt idx="132">
                  <c:v>52.794702999999899</c:v>
                </c:pt>
                <c:pt idx="133">
                  <c:v>53.181035999999999</c:v>
                </c:pt>
                <c:pt idx="134">
                  <c:v>53.5852199999999</c:v>
                </c:pt>
                <c:pt idx="135">
                  <c:v>53.987125999999897</c:v>
                </c:pt>
                <c:pt idx="136">
                  <c:v>54.391324999999902</c:v>
                </c:pt>
                <c:pt idx="137">
                  <c:v>54.798283999999903</c:v>
                </c:pt>
                <c:pt idx="138">
                  <c:v>55.176265000000001</c:v>
                </c:pt>
                <c:pt idx="139">
                  <c:v>55.576735999999897</c:v>
                </c:pt>
                <c:pt idx="140">
                  <c:v>55.979827999999898</c:v>
                </c:pt>
                <c:pt idx="141">
                  <c:v>56.375062999999997</c:v>
                </c:pt>
                <c:pt idx="142">
                  <c:v>56.773657999999998</c:v>
                </c:pt>
                <c:pt idx="143">
                  <c:v>57.173988999999999</c:v>
                </c:pt>
                <c:pt idx="144">
                  <c:v>57.576546999999998</c:v>
                </c:pt>
                <c:pt idx="145">
                  <c:v>57.973481999999898</c:v>
                </c:pt>
                <c:pt idx="146">
                  <c:v>58.376074999999901</c:v>
                </c:pt>
                <c:pt idx="147">
                  <c:v>58.775558999999902</c:v>
                </c:pt>
                <c:pt idx="148">
                  <c:v>59.1790289999999</c:v>
                </c:pt>
                <c:pt idx="149">
                  <c:v>59.586782999999897</c:v>
                </c:pt>
              </c:numCache>
            </c:numRef>
          </c:xVal>
          <c:yVal>
            <c:numRef>
              <c:f>[0]!FT_E02</c:f>
              <c:numCache>
                <c:formatCode>0.00</c:formatCode>
                <c:ptCount val="150"/>
                <c:pt idx="0">
                  <c:v>5.7578545808792105</c:v>
                </c:pt>
                <c:pt idx="1">
                  <c:v>5.7625359296798697</c:v>
                </c:pt>
                <c:pt idx="2">
                  <c:v>5.7602083683013907</c:v>
                </c:pt>
                <c:pt idx="3">
                  <c:v>5.7519155740737906</c:v>
                </c:pt>
                <c:pt idx="4">
                  <c:v>5.7458835840225202</c:v>
                </c:pt>
                <c:pt idx="5">
                  <c:v>5.7322126626968295</c:v>
                </c:pt>
                <c:pt idx="6">
                  <c:v>5.7115316390991202</c:v>
                </c:pt>
                <c:pt idx="7">
                  <c:v>5.6925112009048391</c:v>
                </c:pt>
                <c:pt idx="8">
                  <c:v>5.6761759519577009</c:v>
                </c:pt>
                <c:pt idx="9">
                  <c:v>5.6547099351882899</c:v>
                </c:pt>
                <c:pt idx="10">
                  <c:v>5.6299036741256705</c:v>
                </c:pt>
                <c:pt idx="11">
                  <c:v>5.5986905097961408</c:v>
                </c:pt>
                <c:pt idx="12">
                  <c:v>5.5736923217773402</c:v>
                </c:pt>
                <c:pt idx="13">
                  <c:v>5.5463194847106898</c:v>
                </c:pt>
                <c:pt idx="14">
                  <c:v>5.5169951915740896</c:v>
                </c:pt>
                <c:pt idx="15">
                  <c:v>5.4896813631057695</c:v>
                </c:pt>
                <c:pt idx="16">
                  <c:v>5.4646527767181396</c:v>
                </c:pt>
                <c:pt idx="17">
                  <c:v>5.44256091117858</c:v>
                </c:pt>
                <c:pt idx="18">
                  <c:v>5.4213261604309002</c:v>
                </c:pt>
                <c:pt idx="19">
                  <c:v>5.3999757766723597</c:v>
                </c:pt>
                <c:pt idx="20">
                  <c:v>5.3768110275268501</c:v>
                </c:pt>
                <c:pt idx="21">
                  <c:v>5.3519999980926505</c:v>
                </c:pt>
                <c:pt idx="22">
                  <c:v>5.32587230205535</c:v>
                </c:pt>
                <c:pt idx="23">
                  <c:v>5.2976143360137895</c:v>
                </c:pt>
                <c:pt idx="24">
                  <c:v>5.2698796987533498</c:v>
                </c:pt>
                <c:pt idx="25">
                  <c:v>5.2438265085220301</c:v>
                </c:pt>
                <c:pt idx="26">
                  <c:v>5.2114611864089895</c:v>
                </c:pt>
                <c:pt idx="27">
                  <c:v>5.19217729568481</c:v>
                </c:pt>
                <c:pt idx="28">
                  <c:v>5.1690155267715401</c:v>
                </c:pt>
                <c:pt idx="29">
                  <c:v>5.1512944698333696</c:v>
                </c:pt>
                <c:pt idx="30">
                  <c:v>5.1332652568817103</c:v>
                </c:pt>
                <c:pt idx="31">
                  <c:v>5.1165616512298495</c:v>
                </c:pt>
                <c:pt idx="32">
                  <c:v>5.1002603769302297</c:v>
                </c:pt>
                <c:pt idx="33">
                  <c:v>5.0835496187210003</c:v>
                </c:pt>
                <c:pt idx="34">
                  <c:v>5.0654351711273105</c:v>
                </c:pt>
                <c:pt idx="35">
                  <c:v>5.05066931247711</c:v>
                </c:pt>
                <c:pt idx="36">
                  <c:v>5.0365746021270699</c:v>
                </c:pt>
                <c:pt idx="37">
                  <c:v>5.0227755308151201</c:v>
                </c:pt>
                <c:pt idx="38">
                  <c:v>5.0111269950866699</c:v>
                </c:pt>
                <c:pt idx="39">
                  <c:v>5.0022226572036699</c:v>
                </c:pt>
                <c:pt idx="40">
                  <c:v>4.9958816170692399</c:v>
                </c:pt>
                <c:pt idx="41">
                  <c:v>4.9929246306419302</c:v>
                </c:pt>
                <c:pt idx="42">
                  <c:v>4.9889397621154705</c:v>
                </c:pt>
                <c:pt idx="43">
                  <c:v>4.9826386570930401</c:v>
                </c:pt>
                <c:pt idx="44">
                  <c:v>4.9732500314712507</c:v>
                </c:pt>
                <c:pt idx="45">
                  <c:v>4.9654200673103297</c:v>
                </c:pt>
                <c:pt idx="46">
                  <c:v>4.96022552251815</c:v>
                </c:pt>
                <c:pt idx="47">
                  <c:v>4.9537181854248002</c:v>
                </c:pt>
                <c:pt idx="48">
                  <c:v>4.9434599280357299</c:v>
                </c:pt>
                <c:pt idx="49">
                  <c:v>4.9395826458930898</c:v>
                </c:pt>
                <c:pt idx="50">
                  <c:v>4.9305453896522504</c:v>
                </c:pt>
                <c:pt idx="51">
                  <c:v>4.9230745434760994</c:v>
                </c:pt>
                <c:pt idx="52">
                  <c:v>4.9246692657470694</c:v>
                </c:pt>
                <c:pt idx="53">
                  <c:v>4.9261140823364205</c:v>
                </c:pt>
                <c:pt idx="54">
                  <c:v>4.92670357227325</c:v>
                </c:pt>
                <c:pt idx="55">
                  <c:v>4.9249839782714799</c:v>
                </c:pt>
                <c:pt idx="56">
                  <c:v>4.9243903160095197</c:v>
                </c:pt>
                <c:pt idx="57">
                  <c:v>4.9220946431159902</c:v>
                </c:pt>
                <c:pt idx="58">
                  <c:v>4.9214851856231601</c:v>
                </c:pt>
                <c:pt idx="59">
                  <c:v>4.9263027310371399</c:v>
                </c:pt>
                <c:pt idx="60">
                  <c:v>4.9314808845520002</c:v>
                </c:pt>
                <c:pt idx="61">
                  <c:v>4.9338275194168002</c:v>
                </c:pt>
                <c:pt idx="62">
                  <c:v>4.9403882026672301</c:v>
                </c:pt>
                <c:pt idx="63">
                  <c:v>4.9481198191642699</c:v>
                </c:pt>
                <c:pt idx="64">
                  <c:v>4.95436310768127</c:v>
                </c:pt>
                <c:pt idx="65">
                  <c:v>4.9640360474586398</c:v>
                </c:pt>
                <c:pt idx="66">
                  <c:v>4.9752545356750399</c:v>
                </c:pt>
                <c:pt idx="67">
                  <c:v>4.9813106656074506</c:v>
                </c:pt>
                <c:pt idx="68">
                  <c:v>4.9873024225234905</c:v>
                </c:pt>
                <c:pt idx="69">
                  <c:v>4.9933308362960798</c:v>
                </c:pt>
                <c:pt idx="70">
                  <c:v>4.9998608231544397</c:v>
                </c:pt>
                <c:pt idx="71">
                  <c:v>5.0082480907440097</c:v>
                </c:pt>
                <c:pt idx="72">
                  <c:v>5.0188958644866899</c:v>
                </c:pt>
                <c:pt idx="73">
                  <c:v>5.0293457508087105</c:v>
                </c:pt>
                <c:pt idx="74">
                  <c:v>5.0432455539703298</c:v>
                </c:pt>
                <c:pt idx="75">
                  <c:v>5.0568997859954798</c:v>
                </c:pt>
                <c:pt idx="76">
                  <c:v>5.0705200433730999</c:v>
                </c:pt>
                <c:pt idx="77">
                  <c:v>5.0835400819778398</c:v>
                </c:pt>
                <c:pt idx="78">
                  <c:v>5.0948381423950195</c:v>
                </c:pt>
                <c:pt idx="79">
                  <c:v>5.1020562648773105</c:v>
                </c:pt>
                <c:pt idx="80">
                  <c:v>5.1187241077423096</c:v>
                </c:pt>
                <c:pt idx="81">
                  <c:v>5.1276844739913896</c:v>
                </c:pt>
                <c:pt idx="82">
                  <c:v>5.1402008533477703</c:v>
                </c:pt>
                <c:pt idx="83">
                  <c:v>5.1535189151763907</c:v>
                </c:pt>
                <c:pt idx="84">
                  <c:v>5.1660370826721103</c:v>
                </c:pt>
                <c:pt idx="85">
                  <c:v>5.1742857694625801</c:v>
                </c:pt>
                <c:pt idx="86">
                  <c:v>5.1843279600143397</c:v>
                </c:pt>
                <c:pt idx="87">
                  <c:v>5.1958239078521693</c:v>
                </c:pt>
                <c:pt idx="88">
                  <c:v>5.2093505859375</c:v>
                </c:pt>
                <c:pt idx="89">
                  <c:v>5.22178053855896</c:v>
                </c:pt>
                <c:pt idx="90">
                  <c:v>5.2324241399765006</c:v>
                </c:pt>
                <c:pt idx="91">
                  <c:v>5.2393913269042898</c:v>
                </c:pt>
                <c:pt idx="92">
                  <c:v>5.2485799789428702</c:v>
                </c:pt>
                <c:pt idx="93">
                  <c:v>5.2560883760452199</c:v>
                </c:pt>
                <c:pt idx="94">
                  <c:v>5.2655744552612305</c:v>
                </c:pt>
                <c:pt idx="95">
                  <c:v>5.2742624282836905</c:v>
                </c:pt>
                <c:pt idx="96">
                  <c:v>5.2802044153213501</c:v>
                </c:pt>
                <c:pt idx="97">
                  <c:v>5.2868723869323695</c:v>
                </c:pt>
                <c:pt idx="98">
                  <c:v>5.2910423278808505</c:v>
                </c:pt>
                <c:pt idx="99">
                  <c:v>5.2952462434768597</c:v>
                </c:pt>
                <c:pt idx="100">
                  <c:v>5.2990478277206403</c:v>
                </c:pt>
                <c:pt idx="101">
                  <c:v>5.3020495176315299</c:v>
                </c:pt>
                <c:pt idx="102">
                  <c:v>5.29884457588195</c:v>
                </c:pt>
                <c:pt idx="103">
                  <c:v>5.2965283393859792</c:v>
                </c:pt>
                <c:pt idx="104">
                  <c:v>5.2945041656494096</c:v>
                </c:pt>
                <c:pt idx="105">
                  <c:v>5.2898162603378296</c:v>
                </c:pt>
                <c:pt idx="106">
                  <c:v>5.2819442749023402</c:v>
                </c:pt>
                <c:pt idx="107">
                  <c:v>5.2747517824172894</c:v>
                </c:pt>
                <c:pt idx="108">
                  <c:v>5.2647840976714999</c:v>
                </c:pt>
                <c:pt idx="109">
                  <c:v>5.2498090267181396</c:v>
                </c:pt>
                <c:pt idx="110">
                  <c:v>5.24369120597839</c:v>
                </c:pt>
                <c:pt idx="111">
                  <c:v>5.23164510726928</c:v>
                </c:pt>
                <c:pt idx="112">
                  <c:v>5.2162182331085205</c:v>
                </c:pt>
                <c:pt idx="113">
                  <c:v>5.2009165287017805</c:v>
                </c:pt>
                <c:pt idx="114">
                  <c:v>5.1845610141754097</c:v>
                </c:pt>
                <c:pt idx="115">
                  <c:v>5.1654326915740896</c:v>
                </c:pt>
                <c:pt idx="116">
                  <c:v>5.14941990375518</c:v>
                </c:pt>
                <c:pt idx="117">
                  <c:v>5.1371330022811801</c:v>
                </c:pt>
                <c:pt idx="118">
                  <c:v>5.12281894683837</c:v>
                </c:pt>
                <c:pt idx="119">
                  <c:v>5.1069426536560005</c:v>
                </c:pt>
                <c:pt idx="120">
                  <c:v>5.0926655530929494</c:v>
                </c:pt>
                <c:pt idx="121">
                  <c:v>5.0798672437667802</c:v>
                </c:pt>
                <c:pt idx="122">
                  <c:v>5.0659525394439697</c:v>
                </c:pt>
                <c:pt idx="123">
                  <c:v>5.0560092926025302</c:v>
                </c:pt>
                <c:pt idx="124">
                  <c:v>5.0438153743743896</c:v>
                </c:pt>
                <c:pt idx="125">
                  <c:v>5.02916276454925</c:v>
                </c:pt>
                <c:pt idx="126">
                  <c:v>5.0203919410705495</c:v>
                </c:pt>
                <c:pt idx="127">
                  <c:v>5.0141406059265101</c:v>
                </c:pt>
                <c:pt idx="128">
                  <c:v>5.0072973966598502</c:v>
                </c:pt>
                <c:pt idx="129">
                  <c:v>4.9983382225036603</c:v>
                </c:pt>
                <c:pt idx="130">
                  <c:v>4.9901041388511604</c:v>
                </c:pt>
                <c:pt idx="131">
                  <c:v>4.9856761097908002</c:v>
                </c:pt>
                <c:pt idx="132">
                  <c:v>4.9777656793594298</c:v>
                </c:pt>
                <c:pt idx="133">
                  <c:v>4.9696370959281904</c:v>
                </c:pt>
                <c:pt idx="134">
                  <c:v>4.9631583690643302</c:v>
                </c:pt>
                <c:pt idx="135">
                  <c:v>4.9537315964698703</c:v>
                </c:pt>
                <c:pt idx="136">
                  <c:v>4.9481552839279104</c:v>
                </c:pt>
                <c:pt idx="137">
                  <c:v>4.9454137682914698</c:v>
                </c:pt>
                <c:pt idx="138">
                  <c:v>4.9431693553924498</c:v>
                </c:pt>
                <c:pt idx="139">
                  <c:v>4.9411004781723005</c:v>
                </c:pt>
                <c:pt idx="140">
                  <c:v>4.9391284584999005</c:v>
                </c:pt>
                <c:pt idx="141">
                  <c:v>4.9297302961349398</c:v>
                </c:pt>
                <c:pt idx="142">
                  <c:v>4.91709113121032</c:v>
                </c:pt>
                <c:pt idx="143">
                  <c:v>4.9068880081176705</c:v>
                </c:pt>
                <c:pt idx="144">
                  <c:v>4.9033489823341299</c:v>
                </c:pt>
                <c:pt idx="145">
                  <c:v>4.9063101410865704</c:v>
                </c:pt>
                <c:pt idx="146">
                  <c:v>4.9080133438110298</c:v>
                </c:pt>
                <c:pt idx="147">
                  <c:v>4.90702807903289</c:v>
                </c:pt>
                <c:pt idx="148">
                  <c:v>4.8864731192588797</c:v>
                </c:pt>
                <c:pt idx="149">
                  <c:v>4.8718297481536794</c:v>
                </c:pt>
              </c:numCache>
            </c:numRef>
          </c:yVal>
          <c:smooth val="0"/>
          <c:extLst>
            <c:ext xmlns:c16="http://schemas.microsoft.com/office/drawing/2014/chart" uri="{C3380CC4-5D6E-409C-BE32-E72D297353CC}">
              <c16:uniqueId val="{00000002-604A-4D98-838B-55B43DD8726D}"/>
            </c:ext>
          </c:extLst>
        </c:ser>
        <c:ser>
          <c:idx val="4"/>
          <c:order val="4"/>
          <c:tx>
            <c:v>E3</c:v>
          </c:tx>
          <c:spPr>
            <a:ln w="19050" cap="rnd">
              <a:solidFill>
                <a:srgbClr val="4F81BD"/>
              </a:solidFill>
              <a:round/>
            </a:ln>
            <a:effectLst/>
          </c:spPr>
          <c:marker>
            <c:symbol val="none"/>
          </c:marker>
          <c:xVal>
            <c:numRef>
              <c:f>[0]!FT_T03</c:f>
              <c:numCache>
                <c:formatCode>General</c:formatCode>
                <c:ptCount val="148"/>
                <c:pt idx="0">
                  <c:v>0.79885999999999002</c:v>
                </c:pt>
                <c:pt idx="1">
                  <c:v>1.1950109999999601</c:v>
                </c:pt>
                <c:pt idx="2">
                  <c:v>1.5659909999999899</c:v>
                </c:pt>
                <c:pt idx="3">
                  <c:v>1.97652399999998</c:v>
                </c:pt>
                <c:pt idx="4">
                  <c:v>2.3824679999999598</c:v>
                </c:pt>
                <c:pt idx="5">
                  <c:v>2.7845199999999801</c:v>
                </c:pt>
                <c:pt idx="6">
                  <c:v>3.1711829999999801</c:v>
                </c:pt>
                <c:pt idx="7">
                  <c:v>3.5731890000000099</c:v>
                </c:pt>
                <c:pt idx="8">
                  <c:v>3.9723349999999802</c:v>
                </c:pt>
                <c:pt idx="9">
                  <c:v>4.3789549999999604</c:v>
                </c:pt>
                <c:pt idx="10">
                  <c:v>4.7843790000000004</c:v>
                </c:pt>
                <c:pt idx="11">
                  <c:v>5.18288499999999</c:v>
                </c:pt>
                <c:pt idx="12">
                  <c:v>5.5966479999999503</c:v>
                </c:pt>
                <c:pt idx="13">
                  <c:v>5.9894979999999602</c:v>
                </c:pt>
                <c:pt idx="14">
                  <c:v>6.3899759999999901</c:v>
                </c:pt>
                <c:pt idx="15">
                  <c:v>6.78990599999997</c:v>
                </c:pt>
                <c:pt idx="16">
                  <c:v>7.20108699999997</c:v>
                </c:pt>
                <c:pt idx="17">
                  <c:v>7.5946399999999601</c:v>
                </c:pt>
                <c:pt idx="18">
                  <c:v>7.9948749999999702</c:v>
                </c:pt>
                <c:pt idx="19">
                  <c:v>8.3970449999999897</c:v>
                </c:pt>
                <c:pt idx="20">
                  <c:v>8.7900769999999895</c:v>
                </c:pt>
                <c:pt idx="21">
                  <c:v>9.1860320000000097</c:v>
                </c:pt>
                <c:pt idx="22">
                  <c:v>9.5836810000000092</c:v>
                </c:pt>
                <c:pt idx="23">
                  <c:v>9.9542559999999796</c:v>
                </c:pt>
                <c:pt idx="24">
                  <c:v>10.393161999999901</c:v>
                </c:pt>
                <c:pt idx="25">
                  <c:v>10.7564449999999</c:v>
                </c:pt>
                <c:pt idx="26">
                  <c:v>11.184945999999901</c:v>
                </c:pt>
                <c:pt idx="27">
                  <c:v>11.579382000000001</c:v>
                </c:pt>
                <c:pt idx="28">
                  <c:v>11.9794309999999</c:v>
                </c:pt>
                <c:pt idx="29">
                  <c:v>12.3823559999999</c:v>
                </c:pt>
                <c:pt idx="30">
                  <c:v>12.779558</c:v>
                </c:pt>
                <c:pt idx="31">
                  <c:v>13.177494999999899</c:v>
                </c:pt>
                <c:pt idx="32">
                  <c:v>13.579628</c:v>
                </c:pt>
                <c:pt idx="33">
                  <c:v>13.9767349999999</c:v>
                </c:pt>
                <c:pt idx="34">
                  <c:v>14.375150999999899</c:v>
                </c:pt>
                <c:pt idx="35">
                  <c:v>14.7764679999999</c:v>
                </c:pt>
                <c:pt idx="36">
                  <c:v>15.178713999999999</c:v>
                </c:pt>
                <c:pt idx="37">
                  <c:v>15.583170999999901</c:v>
                </c:pt>
                <c:pt idx="38">
                  <c:v>15.974239000000001</c:v>
                </c:pt>
                <c:pt idx="39">
                  <c:v>16.370871999999899</c:v>
                </c:pt>
                <c:pt idx="40">
                  <c:v>16.771277999999899</c:v>
                </c:pt>
                <c:pt idx="41">
                  <c:v>17.173036999999901</c:v>
                </c:pt>
                <c:pt idx="42">
                  <c:v>17.577670000000001</c:v>
                </c:pt>
                <c:pt idx="43">
                  <c:v>17.969152999999999</c:v>
                </c:pt>
                <c:pt idx="44">
                  <c:v>18.3682499999999</c:v>
                </c:pt>
                <c:pt idx="45">
                  <c:v>18.766051999999998</c:v>
                </c:pt>
                <c:pt idx="46">
                  <c:v>19.168591999999901</c:v>
                </c:pt>
                <c:pt idx="47">
                  <c:v>19.564895999999901</c:v>
                </c:pt>
                <c:pt idx="48">
                  <c:v>19.968086999999901</c:v>
                </c:pt>
                <c:pt idx="49">
                  <c:v>20.374137999999899</c:v>
                </c:pt>
                <c:pt idx="50">
                  <c:v>20.776660999999901</c:v>
                </c:pt>
                <c:pt idx="51">
                  <c:v>21.164117999999899</c:v>
                </c:pt>
                <c:pt idx="52">
                  <c:v>21.5622779999999</c:v>
                </c:pt>
                <c:pt idx="53">
                  <c:v>21.962919999999901</c:v>
                </c:pt>
                <c:pt idx="54">
                  <c:v>22.361228999999899</c:v>
                </c:pt>
                <c:pt idx="55">
                  <c:v>22.767185999999899</c:v>
                </c:pt>
                <c:pt idx="56">
                  <c:v>23.166746999999901</c:v>
                </c:pt>
                <c:pt idx="57">
                  <c:v>23.562770999999898</c:v>
                </c:pt>
                <c:pt idx="58">
                  <c:v>23.9614849999999</c:v>
                </c:pt>
                <c:pt idx="59">
                  <c:v>24.361020999999901</c:v>
                </c:pt>
                <c:pt idx="60">
                  <c:v>24.767037999999999</c:v>
                </c:pt>
                <c:pt idx="61">
                  <c:v>25.157929999999901</c:v>
                </c:pt>
                <c:pt idx="62">
                  <c:v>25.565569999999902</c:v>
                </c:pt>
                <c:pt idx="63">
                  <c:v>25.953986999999898</c:v>
                </c:pt>
                <c:pt idx="64">
                  <c:v>26.3615029999999</c:v>
                </c:pt>
                <c:pt idx="65">
                  <c:v>26.764402999999898</c:v>
                </c:pt>
                <c:pt idx="66">
                  <c:v>27.158200999999899</c:v>
                </c:pt>
                <c:pt idx="67">
                  <c:v>27.562145999999899</c:v>
                </c:pt>
                <c:pt idx="68">
                  <c:v>27.966111999999999</c:v>
                </c:pt>
                <c:pt idx="69">
                  <c:v>28.3801389999999</c:v>
                </c:pt>
                <c:pt idx="70">
                  <c:v>28.768101999999899</c:v>
                </c:pt>
                <c:pt idx="71">
                  <c:v>29.167040999999902</c:v>
                </c:pt>
                <c:pt idx="72">
                  <c:v>29.572638999999899</c:v>
                </c:pt>
                <c:pt idx="73">
                  <c:v>29.970008</c:v>
                </c:pt>
                <c:pt idx="74">
                  <c:v>30.371389999999899</c:v>
                </c:pt>
                <c:pt idx="75">
                  <c:v>30.7712789999999</c:v>
                </c:pt>
                <c:pt idx="76">
                  <c:v>31.1751919999999</c:v>
                </c:pt>
                <c:pt idx="77">
                  <c:v>31.5708079999999</c:v>
                </c:pt>
                <c:pt idx="78">
                  <c:v>31.9828469999999</c:v>
                </c:pt>
                <c:pt idx="79">
                  <c:v>32.346821999999896</c:v>
                </c:pt>
                <c:pt idx="80">
                  <c:v>32.7498229999999</c:v>
                </c:pt>
                <c:pt idx="81">
                  <c:v>33.163882000000001</c:v>
                </c:pt>
                <c:pt idx="82">
                  <c:v>33.555309999999899</c:v>
                </c:pt>
                <c:pt idx="83">
                  <c:v>33.961434999999902</c:v>
                </c:pt>
                <c:pt idx="84">
                  <c:v>34.364016999999897</c:v>
                </c:pt>
                <c:pt idx="85">
                  <c:v>34.770719999999898</c:v>
                </c:pt>
                <c:pt idx="86">
                  <c:v>35.179324999999999</c:v>
                </c:pt>
                <c:pt idx="87">
                  <c:v>35.573065999999898</c:v>
                </c:pt>
                <c:pt idx="88">
                  <c:v>35.976974999999896</c:v>
                </c:pt>
                <c:pt idx="89">
                  <c:v>36.347521999999898</c:v>
                </c:pt>
                <c:pt idx="90">
                  <c:v>36.749934999999901</c:v>
                </c:pt>
                <c:pt idx="91">
                  <c:v>37.154411999999901</c:v>
                </c:pt>
                <c:pt idx="92">
                  <c:v>37.549156999999902</c:v>
                </c:pt>
                <c:pt idx="93">
                  <c:v>37.953309999999902</c:v>
                </c:pt>
                <c:pt idx="94">
                  <c:v>38.377244999999903</c:v>
                </c:pt>
                <c:pt idx="95">
                  <c:v>38.745921000000003</c:v>
                </c:pt>
                <c:pt idx="96">
                  <c:v>39.177797999999903</c:v>
                </c:pt>
                <c:pt idx="97">
                  <c:v>39.573054999999997</c:v>
                </c:pt>
                <c:pt idx="98">
                  <c:v>39.984027999999903</c:v>
                </c:pt>
                <c:pt idx="99">
                  <c:v>40.371991999999899</c:v>
                </c:pt>
                <c:pt idx="100">
                  <c:v>40.774893999999897</c:v>
                </c:pt>
                <c:pt idx="101">
                  <c:v>41.171977999999903</c:v>
                </c:pt>
                <c:pt idx="102">
                  <c:v>41.572451000000001</c:v>
                </c:pt>
                <c:pt idx="103">
                  <c:v>41.969467000000002</c:v>
                </c:pt>
                <c:pt idx="104">
                  <c:v>42.369496999999903</c:v>
                </c:pt>
                <c:pt idx="105">
                  <c:v>42.768575999999896</c:v>
                </c:pt>
                <c:pt idx="106">
                  <c:v>43.177474999999902</c:v>
                </c:pt>
                <c:pt idx="107">
                  <c:v>43.589706999999898</c:v>
                </c:pt>
                <c:pt idx="108">
                  <c:v>43.981100999999903</c:v>
                </c:pt>
                <c:pt idx="109">
                  <c:v>44.388600999999902</c:v>
                </c:pt>
                <c:pt idx="110">
                  <c:v>44.787889</c:v>
                </c:pt>
                <c:pt idx="111">
                  <c:v>45.170091999999997</c:v>
                </c:pt>
                <c:pt idx="112">
                  <c:v>45.564608999999898</c:v>
                </c:pt>
                <c:pt idx="113">
                  <c:v>45.9694</c:v>
                </c:pt>
                <c:pt idx="114">
                  <c:v>46.373036999999997</c:v>
                </c:pt>
                <c:pt idx="115">
                  <c:v>46.773648999999899</c:v>
                </c:pt>
                <c:pt idx="116">
                  <c:v>47.175491999999899</c:v>
                </c:pt>
                <c:pt idx="117">
                  <c:v>47.578677999999897</c:v>
                </c:pt>
                <c:pt idx="118">
                  <c:v>47.982516999999902</c:v>
                </c:pt>
                <c:pt idx="119">
                  <c:v>48.397621999999998</c:v>
                </c:pt>
                <c:pt idx="120">
                  <c:v>48.791491000000001</c:v>
                </c:pt>
                <c:pt idx="121">
                  <c:v>49.170217999999899</c:v>
                </c:pt>
                <c:pt idx="122">
                  <c:v>49.571197999999903</c:v>
                </c:pt>
                <c:pt idx="123">
                  <c:v>49.969721999999898</c:v>
                </c:pt>
                <c:pt idx="124">
                  <c:v>50.372189999999897</c:v>
                </c:pt>
                <c:pt idx="125">
                  <c:v>50.781507999999903</c:v>
                </c:pt>
                <c:pt idx="126">
                  <c:v>51.177937999999898</c:v>
                </c:pt>
                <c:pt idx="127">
                  <c:v>51.594531999999901</c:v>
                </c:pt>
                <c:pt idx="128">
                  <c:v>51.98489</c:v>
                </c:pt>
                <c:pt idx="129">
                  <c:v>52.3869439999999</c:v>
                </c:pt>
                <c:pt idx="130">
                  <c:v>52.794702999999899</c:v>
                </c:pt>
                <c:pt idx="131">
                  <c:v>53.181035999999999</c:v>
                </c:pt>
                <c:pt idx="132">
                  <c:v>53.5852199999999</c:v>
                </c:pt>
                <c:pt idx="133">
                  <c:v>53.987125999999897</c:v>
                </c:pt>
                <c:pt idx="134">
                  <c:v>54.391324999999902</c:v>
                </c:pt>
                <c:pt idx="135">
                  <c:v>54.798283999999903</c:v>
                </c:pt>
                <c:pt idx="136">
                  <c:v>55.176265000000001</c:v>
                </c:pt>
                <c:pt idx="137">
                  <c:v>55.576735999999897</c:v>
                </c:pt>
                <c:pt idx="138">
                  <c:v>55.979827999999898</c:v>
                </c:pt>
                <c:pt idx="139">
                  <c:v>56.375062999999997</c:v>
                </c:pt>
                <c:pt idx="140">
                  <c:v>56.773657999999998</c:v>
                </c:pt>
                <c:pt idx="141">
                  <c:v>57.173988999999999</c:v>
                </c:pt>
                <c:pt idx="142">
                  <c:v>57.576546999999998</c:v>
                </c:pt>
                <c:pt idx="143">
                  <c:v>57.973481999999898</c:v>
                </c:pt>
                <c:pt idx="144">
                  <c:v>58.376074999999901</c:v>
                </c:pt>
                <c:pt idx="145">
                  <c:v>58.775558999999902</c:v>
                </c:pt>
                <c:pt idx="146">
                  <c:v>59.1790289999999</c:v>
                </c:pt>
                <c:pt idx="147">
                  <c:v>59.586782999999897</c:v>
                </c:pt>
              </c:numCache>
            </c:numRef>
          </c:xVal>
          <c:yVal>
            <c:numRef>
              <c:f>[0]!FT_E03</c:f>
              <c:numCache>
                <c:formatCode>0.00</c:formatCode>
                <c:ptCount val="148"/>
                <c:pt idx="0">
                  <c:v>5.7602083683013907</c:v>
                </c:pt>
                <c:pt idx="1">
                  <c:v>5.7519155740737906</c:v>
                </c:pt>
                <c:pt idx="2">
                  <c:v>5.7458835840225202</c:v>
                </c:pt>
                <c:pt idx="3">
                  <c:v>5.7322126626968295</c:v>
                </c:pt>
                <c:pt idx="4">
                  <c:v>5.7115316390991202</c:v>
                </c:pt>
                <c:pt idx="5">
                  <c:v>5.6925112009048391</c:v>
                </c:pt>
                <c:pt idx="6">
                  <c:v>5.6761759519577009</c:v>
                </c:pt>
                <c:pt idx="7">
                  <c:v>5.6547099351882899</c:v>
                </c:pt>
                <c:pt idx="8">
                  <c:v>5.6299036741256705</c:v>
                </c:pt>
                <c:pt idx="9">
                  <c:v>5.5986905097961408</c:v>
                </c:pt>
                <c:pt idx="10">
                  <c:v>5.5736923217773402</c:v>
                </c:pt>
                <c:pt idx="11">
                  <c:v>5.5463194847106898</c:v>
                </c:pt>
                <c:pt idx="12">
                  <c:v>5.5169951915740896</c:v>
                </c:pt>
                <c:pt idx="13">
                  <c:v>5.4896813631057695</c:v>
                </c:pt>
                <c:pt idx="14">
                  <c:v>5.4646527767181396</c:v>
                </c:pt>
                <c:pt idx="15">
                  <c:v>5.44256091117858</c:v>
                </c:pt>
                <c:pt idx="16">
                  <c:v>5.4213261604309002</c:v>
                </c:pt>
                <c:pt idx="17">
                  <c:v>5.3999757766723597</c:v>
                </c:pt>
                <c:pt idx="18">
                  <c:v>5.3768110275268501</c:v>
                </c:pt>
                <c:pt idx="19">
                  <c:v>5.3519999980926505</c:v>
                </c:pt>
                <c:pt idx="20">
                  <c:v>5.32587230205535</c:v>
                </c:pt>
                <c:pt idx="21">
                  <c:v>5.2976143360137895</c:v>
                </c:pt>
                <c:pt idx="22">
                  <c:v>5.2698796987533498</c:v>
                </c:pt>
                <c:pt idx="23">
                  <c:v>5.2438265085220301</c:v>
                </c:pt>
                <c:pt idx="24">
                  <c:v>5.2114611864089895</c:v>
                </c:pt>
                <c:pt idx="25">
                  <c:v>5.19217729568481</c:v>
                </c:pt>
                <c:pt idx="26">
                  <c:v>5.1690155267715401</c:v>
                </c:pt>
                <c:pt idx="27">
                  <c:v>5.1512944698333696</c:v>
                </c:pt>
                <c:pt idx="28">
                  <c:v>5.1332652568817103</c:v>
                </c:pt>
                <c:pt idx="29">
                  <c:v>5.1165616512298495</c:v>
                </c:pt>
                <c:pt idx="30">
                  <c:v>5.1002603769302297</c:v>
                </c:pt>
                <c:pt idx="31">
                  <c:v>5.0835496187210003</c:v>
                </c:pt>
                <c:pt idx="32">
                  <c:v>5.0654351711273105</c:v>
                </c:pt>
                <c:pt idx="33">
                  <c:v>5.05066931247711</c:v>
                </c:pt>
                <c:pt idx="34">
                  <c:v>5.0365746021270699</c:v>
                </c:pt>
                <c:pt idx="35">
                  <c:v>5.0227755308151201</c:v>
                </c:pt>
                <c:pt idx="36">
                  <c:v>5.0111269950866699</c:v>
                </c:pt>
                <c:pt idx="37">
                  <c:v>5.0022226572036699</c:v>
                </c:pt>
                <c:pt idx="38">
                  <c:v>4.9958816170692399</c:v>
                </c:pt>
                <c:pt idx="39">
                  <c:v>4.9929246306419302</c:v>
                </c:pt>
                <c:pt idx="40">
                  <c:v>4.9889397621154705</c:v>
                </c:pt>
                <c:pt idx="41">
                  <c:v>4.9826386570930401</c:v>
                </c:pt>
                <c:pt idx="42">
                  <c:v>4.9732500314712507</c:v>
                </c:pt>
                <c:pt idx="43">
                  <c:v>4.9654200673103297</c:v>
                </c:pt>
                <c:pt idx="44">
                  <c:v>4.96022552251815</c:v>
                </c:pt>
                <c:pt idx="45">
                  <c:v>4.9537181854248002</c:v>
                </c:pt>
                <c:pt idx="46">
                  <c:v>4.9434599280357299</c:v>
                </c:pt>
                <c:pt idx="47">
                  <c:v>4.9395826458930898</c:v>
                </c:pt>
                <c:pt idx="48">
                  <c:v>4.9305453896522504</c:v>
                </c:pt>
                <c:pt idx="49">
                  <c:v>4.9230745434760994</c:v>
                </c:pt>
                <c:pt idx="50">
                  <c:v>4.9246692657470694</c:v>
                </c:pt>
                <c:pt idx="51">
                  <c:v>4.9261140823364205</c:v>
                </c:pt>
                <c:pt idx="52">
                  <c:v>4.92670357227325</c:v>
                </c:pt>
                <c:pt idx="53">
                  <c:v>4.9249839782714799</c:v>
                </c:pt>
                <c:pt idx="54">
                  <c:v>4.9243903160095197</c:v>
                </c:pt>
                <c:pt idx="55">
                  <c:v>4.9220946431159902</c:v>
                </c:pt>
                <c:pt idx="56">
                  <c:v>4.9214851856231601</c:v>
                </c:pt>
                <c:pt idx="57">
                  <c:v>4.9263027310371399</c:v>
                </c:pt>
                <c:pt idx="58">
                  <c:v>4.9314808845520002</c:v>
                </c:pt>
                <c:pt idx="59">
                  <c:v>4.9338275194168002</c:v>
                </c:pt>
                <c:pt idx="60">
                  <c:v>4.9403882026672301</c:v>
                </c:pt>
                <c:pt idx="61">
                  <c:v>4.9481198191642699</c:v>
                </c:pt>
                <c:pt idx="62">
                  <c:v>4.95436310768127</c:v>
                </c:pt>
                <c:pt idx="63">
                  <c:v>4.9640360474586398</c:v>
                </c:pt>
                <c:pt idx="64">
                  <c:v>4.9752545356750399</c:v>
                </c:pt>
                <c:pt idx="65">
                  <c:v>4.9813106656074506</c:v>
                </c:pt>
                <c:pt idx="66">
                  <c:v>4.9873024225234905</c:v>
                </c:pt>
                <c:pt idx="67">
                  <c:v>4.9933308362960798</c:v>
                </c:pt>
                <c:pt idx="68">
                  <c:v>4.9998608231544397</c:v>
                </c:pt>
                <c:pt idx="69">
                  <c:v>5.0082480907440097</c:v>
                </c:pt>
                <c:pt idx="70">
                  <c:v>5.0188958644866899</c:v>
                </c:pt>
                <c:pt idx="71">
                  <c:v>5.0293457508087105</c:v>
                </c:pt>
                <c:pt idx="72">
                  <c:v>5.0432455539703298</c:v>
                </c:pt>
                <c:pt idx="73">
                  <c:v>5.0568997859954798</c:v>
                </c:pt>
                <c:pt idx="74">
                  <c:v>5.0705200433730999</c:v>
                </c:pt>
                <c:pt idx="75">
                  <c:v>5.0835400819778398</c:v>
                </c:pt>
                <c:pt idx="76">
                  <c:v>5.0948381423950195</c:v>
                </c:pt>
                <c:pt idx="77">
                  <c:v>5.1020562648773105</c:v>
                </c:pt>
                <c:pt idx="78">
                  <c:v>5.1187241077423096</c:v>
                </c:pt>
                <c:pt idx="79">
                  <c:v>5.1276844739913896</c:v>
                </c:pt>
                <c:pt idx="80">
                  <c:v>5.1402008533477703</c:v>
                </c:pt>
                <c:pt idx="81">
                  <c:v>5.1535189151763907</c:v>
                </c:pt>
                <c:pt idx="82">
                  <c:v>5.1660370826721103</c:v>
                </c:pt>
                <c:pt idx="83">
                  <c:v>5.1742857694625801</c:v>
                </c:pt>
                <c:pt idx="84">
                  <c:v>5.1843279600143397</c:v>
                </c:pt>
                <c:pt idx="85">
                  <c:v>5.1958239078521693</c:v>
                </c:pt>
                <c:pt idx="86">
                  <c:v>5.2093505859375</c:v>
                </c:pt>
                <c:pt idx="87">
                  <c:v>5.22178053855896</c:v>
                </c:pt>
                <c:pt idx="88">
                  <c:v>5.2324241399765006</c:v>
                </c:pt>
                <c:pt idx="89">
                  <c:v>5.2393913269042898</c:v>
                </c:pt>
                <c:pt idx="90">
                  <c:v>5.2485799789428702</c:v>
                </c:pt>
                <c:pt idx="91">
                  <c:v>5.2560883760452199</c:v>
                </c:pt>
                <c:pt idx="92">
                  <c:v>5.2655744552612305</c:v>
                </c:pt>
                <c:pt idx="93">
                  <c:v>5.2742624282836905</c:v>
                </c:pt>
                <c:pt idx="94">
                  <c:v>5.2802044153213501</c:v>
                </c:pt>
                <c:pt idx="95">
                  <c:v>5.2868723869323695</c:v>
                </c:pt>
                <c:pt idx="96">
                  <c:v>5.2910423278808505</c:v>
                </c:pt>
                <c:pt idx="97">
                  <c:v>5.2952462434768597</c:v>
                </c:pt>
                <c:pt idx="98">
                  <c:v>5.2990478277206403</c:v>
                </c:pt>
                <c:pt idx="99">
                  <c:v>5.3020495176315299</c:v>
                </c:pt>
                <c:pt idx="100">
                  <c:v>5.29884457588195</c:v>
                </c:pt>
                <c:pt idx="101">
                  <c:v>5.2965283393859792</c:v>
                </c:pt>
                <c:pt idx="102">
                  <c:v>5.2945041656494096</c:v>
                </c:pt>
                <c:pt idx="103">
                  <c:v>5.2898162603378296</c:v>
                </c:pt>
                <c:pt idx="104">
                  <c:v>5.2819442749023402</c:v>
                </c:pt>
                <c:pt idx="105">
                  <c:v>5.2747517824172894</c:v>
                </c:pt>
                <c:pt idx="106">
                  <c:v>5.2647840976714999</c:v>
                </c:pt>
                <c:pt idx="107">
                  <c:v>5.2498090267181396</c:v>
                </c:pt>
                <c:pt idx="108">
                  <c:v>5.24369120597839</c:v>
                </c:pt>
                <c:pt idx="109">
                  <c:v>5.23164510726928</c:v>
                </c:pt>
                <c:pt idx="110">
                  <c:v>5.2162182331085205</c:v>
                </c:pt>
                <c:pt idx="111">
                  <c:v>5.2009165287017805</c:v>
                </c:pt>
                <c:pt idx="112">
                  <c:v>5.1845610141754097</c:v>
                </c:pt>
                <c:pt idx="113">
                  <c:v>5.1654326915740896</c:v>
                </c:pt>
                <c:pt idx="114">
                  <c:v>5.14941990375518</c:v>
                </c:pt>
                <c:pt idx="115">
                  <c:v>5.1371330022811801</c:v>
                </c:pt>
                <c:pt idx="116">
                  <c:v>5.12281894683837</c:v>
                </c:pt>
                <c:pt idx="117">
                  <c:v>5.1069426536560005</c:v>
                </c:pt>
                <c:pt idx="118">
                  <c:v>5.0926655530929494</c:v>
                </c:pt>
                <c:pt idx="119">
                  <c:v>5.0798672437667802</c:v>
                </c:pt>
                <c:pt idx="120">
                  <c:v>5.0659525394439697</c:v>
                </c:pt>
                <c:pt idx="121">
                  <c:v>5.0560092926025302</c:v>
                </c:pt>
                <c:pt idx="122">
                  <c:v>5.0438153743743896</c:v>
                </c:pt>
                <c:pt idx="123">
                  <c:v>5.02916276454925</c:v>
                </c:pt>
                <c:pt idx="124">
                  <c:v>5.0203919410705495</c:v>
                </c:pt>
                <c:pt idx="125">
                  <c:v>5.0141406059265101</c:v>
                </c:pt>
                <c:pt idx="126">
                  <c:v>5.0072973966598502</c:v>
                </c:pt>
                <c:pt idx="127">
                  <c:v>4.9983382225036603</c:v>
                </c:pt>
                <c:pt idx="128">
                  <c:v>4.9901041388511604</c:v>
                </c:pt>
                <c:pt idx="129">
                  <c:v>4.9856761097908002</c:v>
                </c:pt>
                <c:pt idx="130">
                  <c:v>4.9777656793594298</c:v>
                </c:pt>
                <c:pt idx="131">
                  <c:v>4.9696370959281904</c:v>
                </c:pt>
                <c:pt idx="132">
                  <c:v>4.9631583690643302</c:v>
                </c:pt>
                <c:pt idx="133">
                  <c:v>4.9537315964698703</c:v>
                </c:pt>
                <c:pt idx="134">
                  <c:v>4.9481552839279104</c:v>
                </c:pt>
                <c:pt idx="135">
                  <c:v>4.9454137682914698</c:v>
                </c:pt>
                <c:pt idx="136">
                  <c:v>4.9431693553924498</c:v>
                </c:pt>
                <c:pt idx="137">
                  <c:v>4.9411004781723005</c:v>
                </c:pt>
                <c:pt idx="138">
                  <c:v>4.9391284584999005</c:v>
                </c:pt>
                <c:pt idx="139">
                  <c:v>4.9297302961349398</c:v>
                </c:pt>
                <c:pt idx="140">
                  <c:v>4.91709113121032</c:v>
                </c:pt>
                <c:pt idx="141">
                  <c:v>4.9068880081176705</c:v>
                </c:pt>
                <c:pt idx="142">
                  <c:v>4.9033489823341299</c:v>
                </c:pt>
                <c:pt idx="143">
                  <c:v>4.9063101410865704</c:v>
                </c:pt>
                <c:pt idx="144">
                  <c:v>4.9080133438110298</c:v>
                </c:pt>
                <c:pt idx="145">
                  <c:v>4.90702807903289</c:v>
                </c:pt>
                <c:pt idx="146">
                  <c:v>4.8864731192588797</c:v>
                </c:pt>
                <c:pt idx="147">
                  <c:v>4.8718297481536794</c:v>
                </c:pt>
              </c:numCache>
            </c:numRef>
          </c:yVal>
          <c:smooth val="0"/>
          <c:extLst>
            <c:ext xmlns:c16="http://schemas.microsoft.com/office/drawing/2014/chart" uri="{C3380CC4-5D6E-409C-BE32-E72D297353CC}">
              <c16:uniqueId val="{00000003-604A-4D98-838B-55B43DD8726D}"/>
            </c:ext>
          </c:extLst>
        </c:ser>
        <c:ser>
          <c:idx val="5"/>
          <c:order val="5"/>
          <c:tx>
            <c:v>E4</c:v>
          </c:tx>
          <c:spPr>
            <a:ln w="19050" cap="rnd">
              <a:solidFill>
                <a:srgbClr val="1F497D"/>
              </a:solidFill>
              <a:round/>
            </a:ln>
            <a:effectLst/>
          </c:spPr>
          <c:marker>
            <c:symbol val="none"/>
          </c:marker>
          <c:xVal>
            <c:numRef>
              <c:f>[0]!FT_T04</c:f>
              <c:numCache>
                <c:formatCode>General</c:formatCode>
                <c:ptCount val="1"/>
                <c:pt idx="0">
                  <c:v>0</c:v>
                </c:pt>
              </c:numCache>
            </c:numRef>
          </c:xVal>
          <c:yVal>
            <c:numRef>
              <c:f>[0]!FT_E04</c:f>
              <c:numCache>
                <c:formatCode>0.00</c:formatCode>
                <c:ptCount val="1"/>
                <c:pt idx="0">
                  <c:v>5.7578545808792105</c:v>
                </c:pt>
              </c:numCache>
            </c:numRef>
          </c:yVal>
          <c:smooth val="0"/>
          <c:extLst>
            <c:ext xmlns:c16="http://schemas.microsoft.com/office/drawing/2014/chart" uri="{C3380CC4-5D6E-409C-BE32-E72D297353CC}">
              <c16:uniqueId val="{00000004-604A-4D98-838B-55B43DD8726D}"/>
            </c:ext>
          </c:extLst>
        </c:ser>
        <c:ser>
          <c:idx val="6"/>
          <c:order val="6"/>
          <c:tx>
            <c:v>E5</c:v>
          </c:tx>
          <c:spPr>
            <a:ln w="19050" cap="rnd">
              <a:solidFill>
                <a:srgbClr val="4F81BD"/>
              </a:solidFill>
              <a:round/>
            </a:ln>
            <a:effectLst/>
          </c:spPr>
          <c:marker>
            <c:symbol val="none"/>
          </c:marker>
          <c:xVal>
            <c:numRef>
              <c:f>[0]!FT_T05</c:f>
              <c:numCache>
                <c:formatCode>General</c:formatCode>
                <c:ptCount val="1"/>
                <c:pt idx="0">
                  <c:v>0</c:v>
                </c:pt>
              </c:numCache>
            </c:numRef>
          </c:xVal>
          <c:yVal>
            <c:numRef>
              <c:f>[0]!FT_E05</c:f>
              <c:numCache>
                <c:formatCode>0.00</c:formatCode>
                <c:ptCount val="1"/>
                <c:pt idx="0">
                  <c:v>5.7578545808792105</c:v>
                </c:pt>
              </c:numCache>
            </c:numRef>
          </c:yVal>
          <c:smooth val="0"/>
          <c:extLst>
            <c:ext xmlns:c16="http://schemas.microsoft.com/office/drawing/2014/chart" uri="{C3380CC4-5D6E-409C-BE32-E72D297353CC}">
              <c16:uniqueId val="{00000005-604A-4D98-838B-55B43DD8726D}"/>
            </c:ext>
          </c:extLst>
        </c:ser>
        <c:ser>
          <c:idx val="7"/>
          <c:order val="7"/>
          <c:tx>
            <c:v>E6</c:v>
          </c:tx>
          <c:spPr>
            <a:ln w="19050" cap="rnd">
              <a:solidFill>
                <a:srgbClr val="1F497D"/>
              </a:solidFill>
              <a:round/>
            </a:ln>
            <a:effectLst/>
          </c:spPr>
          <c:marker>
            <c:symbol val="none"/>
          </c:marker>
          <c:xVal>
            <c:numRef>
              <c:f>[0]!FT_T06</c:f>
              <c:numCache>
                <c:formatCode>General</c:formatCode>
                <c:ptCount val="1"/>
                <c:pt idx="0">
                  <c:v>0</c:v>
                </c:pt>
              </c:numCache>
            </c:numRef>
          </c:xVal>
          <c:yVal>
            <c:numRef>
              <c:f>[0]!FT_E06</c:f>
              <c:numCache>
                <c:formatCode>0.00</c:formatCode>
                <c:ptCount val="1"/>
                <c:pt idx="0">
                  <c:v>5.7578545808792105</c:v>
                </c:pt>
              </c:numCache>
            </c:numRef>
          </c:yVal>
          <c:smooth val="0"/>
          <c:extLst>
            <c:ext xmlns:c16="http://schemas.microsoft.com/office/drawing/2014/chart" uri="{C3380CC4-5D6E-409C-BE32-E72D297353CC}">
              <c16:uniqueId val="{00000006-604A-4D98-838B-55B43DD8726D}"/>
            </c:ext>
          </c:extLst>
        </c:ser>
        <c:ser>
          <c:idx val="8"/>
          <c:order val="8"/>
          <c:tx>
            <c:v>E7</c:v>
          </c:tx>
          <c:spPr>
            <a:ln w="19050" cap="rnd">
              <a:solidFill>
                <a:srgbClr val="4F81BD"/>
              </a:solidFill>
              <a:round/>
            </a:ln>
            <a:effectLst/>
          </c:spPr>
          <c:marker>
            <c:symbol val="none"/>
          </c:marker>
          <c:xVal>
            <c:numRef>
              <c:f>[0]!FT_T07</c:f>
              <c:numCache>
                <c:formatCode>General</c:formatCode>
                <c:ptCount val="1"/>
                <c:pt idx="0">
                  <c:v>0</c:v>
                </c:pt>
              </c:numCache>
            </c:numRef>
          </c:xVal>
          <c:yVal>
            <c:numRef>
              <c:f>[0]!FT_E07</c:f>
              <c:numCache>
                <c:formatCode>0.00</c:formatCode>
                <c:ptCount val="1"/>
                <c:pt idx="0">
                  <c:v>5.7578545808792105</c:v>
                </c:pt>
              </c:numCache>
            </c:numRef>
          </c:yVal>
          <c:smooth val="0"/>
          <c:extLst>
            <c:ext xmlns:c16="http://schemas.microsoft.com/office/drawing/2014/chart" uri="{C3380CC4-5D6E-409C-BE32-E72D297353CC}">
              <c16:uniqueId val="{00000007-604A-4D98-838B-55B43DD8726D}"/>
            </c:ext>
          </c:extLst>
        </c:ser>
        <c:ser>
          <c:idx val="9"/>
          <c:order val="9"/>
          <c:tx>
            <c:v>E8</c:v>
          </c:tx>
          <c:spPr>
            <a:ln w="19050" cap="rnd">
              <a:solidFill>
                <a:srgbClr val="1F497D"/>
              </a:solidFill>
              <a:round/>
            </a:ln>
            <a:effectLst/>
          </c:spPr>
          <c:marker>
            <c:symbol val="none"/>
          </c:marker>
          <c:xVal>
            <c:numRef>
              <c:f>[0]!FT_T08</c:f>
              <c:numCache>
                <c:formatCode>General</c:formatCode>
                <c:ptCount val="1"/>
                <c:pt idx="0">
                  <c:v>0</c:v>
                </c:pt>
              </c:numCache>
            </c:numRef>
          </c:xVal>
          <c:yVal>
            <c:numRef>
              <c:f>[0]!FT_E08</c:f>
              <c:numCache>
                <c:formatCode>0.00</c:formatCode>
                <c:ptCount val="1"/>
                <c:pt idx="0">
                  <c:v>5.7578545808792105</c:v>
                </c:pt>
              </c:numCache>
            </c:numRef>
          </c:yVal>
          <c:smooth val="0"/>
          <c:extLst>
            <c:ext xmlns:c16="http://schemas.microsoft.com/office/drawing/2014/chart" uri="{C3380CC4-5D6E-409C-BE32-E72D297353CC}">
              <c16:uniqueId val="{00000008-604A-4D98-838B-55B43DD8726D}"/>
            </c:ext>
          </c:extLst>
        </c:ser>
        <c:ser>
          <c:idx val="10"/>
          <c:order val="10"/>
          <c:tx>
            <c:v>E9</c:v>
          </c:tx>
          <c:spPr>
            <a:ln w="19050" cap="rnd">
              <a:solidFill>
                <a:srgbClr val="4F81BD"/>
              </a:solidFill>
              <a:round/>
            </a:ln>
            <a:effectLst/>
          </c:spPr>
          <c:marker>
            <c:symbol val="none"/>
          </c:marker>
          <c:xVal>
            <c:numRef>
              <c:f>[0]!FT_T09</c:f>
              <c:numCache>
                <c:formatCode>General</c:formatCode>
                <c:ptCount val="1"/>
                <c:pt idx="0">
                  <c:v>0</c:v>
                </c:pt>
              </c:numCache>
            </c:numRef>
          </c:xVal>
          <c:yVal>
            <c:numRef>
              <c:f>[0]!FT_E09</c:f>
              <c:numCache>
                <c:formatCode>0.00</c:formatCode>
                <c:ptCount val="1"/>
                <c:pt idx="0">
                  <c:v>5.7578545808792105</c:v>
                </c:pt>
              </c:numCache>
            </c:numRef>
          </c:yVal>
          <c:smooth val="0"/>
          <c:extLst>
            <c:ext xmlns:c16="http://schemas.microsoft.com/office/drawing/2014/chart" uri="{C3380CC4-5D6E-409C-BE32-E72D297353CC}">
              <c16:uniqueId val="{00000009-604A-4D98-838B-55B43DD8726D}"/>
            </c:ext>
          </c:extLst>
        </c:ser>
        <c:ser>
          <c:idx val="11"/>
          <c:order val="11"/>
          <c:tx>
            <c:v>E10</c:v>
          </c:tx>
          <c:spPr>
            <a:ln w="19050" cap="rnd">
              <a:solidFill>
                <a:srgbClr val="1F497D"/>
              </a:solidFill>
              <a:round/>
            </a:ln>
            <a:effectLst/>
          </c:spPr>
          <c:marker>
            <c:symbol val="none"/>
          </c:marker>
          <c:xVal>
            <c:numRef>
              <c:f>[0]!FT_T10</c:f>
              <c:numCache>
                <c:formatCode>General</c:formatCode>
                <c:ptCount val="1"/>
                <c:pt idx="0">
                  <c:v>0</c:v>
                </c:pt>
              </c:numCache>
            </c:numRef>
          </c:xVal>
          <c:yVal>
            <c:numRef>
              <c:f>[0]!FT_E10</c:f>
              <c:numCache>
                <c:formatCode>0.00</c:formatCode>
                <c:ptCount val="1"/>
                <c:pt idx="0">
                  <c:v>5.7578545808792105</c:v>
                </c:pt>
              </c:numCache>
            </c:numRef>
          </c:yVal>
          <c:smooth val="0"/>
          <c:extLst>
            <c:ext xmlns:c16="http://schemas.microsoft.com/office/drawing/2014/chart" uri="{C3380CC4-5D6E-409C-BE32-E72D297353CC}">
              <c16:uniqueId val="{0000000A-604A-4D98-838B-55B43DD8726D}"/>
            </c:ext>
          </c:extLst>
        </c:ser>
        <c:ser>
          <c:idx val="12"/>
          <c:order val="12"/>
          <c:tx>
            <c:v>E11</c:v>
          </c:tx>
          <c:spPr>
            <a:ln w="19050" cap="rnd">
              <a:solidFill>
                <a:srgbClr val="4F81BD"/>
              </a:solidFill>
              <a:round/>
            </a:ln>
            <a:effectLst/>
          </c:spPr>
          <c:marker>
            <c:symbol val="none"/>
          </c:marker>
          <c:xVal>
            <c:numRef>
              <c:f>[0]!FT_T11</c:f>
              <c:numCache>
                <c:formatCode>General</c:formatCode>
                <c:ptCount val="1"/>
                <c:pt idx="0">
                  <c:v>0</c:v>
                </c:pt>
              </c:numCache>
            </c:numRef>
          </c:xVal>
          <c:yVal>
            <c:numRef>
              <c:f>[0]!FT_E11</c:f>
              <c:numCache>
                <c:formatCode>0.00</c:formatCode>
                <c:ptCount val="1"/>
                <c:pt idx="0">
                  <c:v>5.7578545808792105</c:v>
                </c:pt>
              </c:numCache>
            </c:numRef>
          </c:yVal>
          <c:smooth val="0"/>
          <c:extLst>
            <c:ext xmlns:c16="http://schemas.microsoft.com/office/drawing/2014/chart" uri="{C3380CC4-5D6E-409C-BE32-E72D297353CC}">
              <c16:uniqueId val="{0000000B-604A-4D98-838B-55B43DD8726D}"/>
            </c:ext>
          </c:extLst>
        </c:ser>
        <c:ser>
          <c:idx val="13"/>
          <c:order val="13"/>
          <c:tx>
            <c:v>E12</c:v>
          </c:tx>
          <c:spPr>
            <a:ln w="19050" cap="rnd">
              <a:solidFill>
                <a:srgbClr val="1F497D"/>
              </a:solidFill>
              <a:round/>
            </a:ln>
            <a:effectLst/>
          </c:spPr>
          <c:marker>
            <c:symbol val="none"/>
          </c:marker>
          <c:xVal>
            <c:numRef>
              <c:f>[0]!FT_T12</c:f>
              <c:numCache>
                <c:formatCode>General</c:formatCode>
                <c:ptCount val="1"/>
                <c:pt idx="0">
                  <c:v>0</c:v>
                </c:pt>
              </c:numCache>
            </c:numRef>
          </c:xVal>
          <c:yVal>
            <c:numRef>
              <c:f>[0]!FT_E12</c:f>
              <c:numCache>
                <c:formatCode>0.00</c:formatCode>
                <c:ptCount val="1"/>
                <c:pt idx="0">
                  <c:v>5.7578545808792105</c:v>
                </c:pt>
              </c:numCache>
            </c:numRef>
          </c:yVal>
          <c:smooth val="0"/>
          <c:extLst>
            <c:ext xmlns:c16="http://schemas.microsoft.com/office/drawing/2014/chart" uri="{C3380CC4-5D6E-409C-BE32-E72D297353CC}">
              <c16:uniqueId val="{0000000C-604A-4D98-838B-55B43DD8726D}"/>
            </c:ext>
          </c:extLst>
        </c:ser>
        <c:ser>
          <c:idx val="14"/>
          <c:order val="14"/>
          <c:tx>
            <c:v>E13</c:v>
          </c:tx>
          <c:spPr>
            <a:ln w="19050" cap="rnd">
              <a:solidFill>
                <a:srgbClr val="4F81BD"/>
              </a:solidFill>
              <a:round/>
            </a:ln>
            <a:effectLst/>
          </c:spPr>
          <c:marker>
            <c:symbol val="none"/>
          </c:marker>
          <c:xVal>
            <c:numRef>
              <c:f>[0]!FT_T13</c:f>
              <c:numCache>
                <c:formatCode>General</c:formatCode>
                <c:ptCount val="1"/>
                <c:pt idx="0">
                  <c:v>0</c:v>
                </c:pt>
              </c:numCache>
            </c:numRef>
          </c:xVal>
          <c:yVal>
            <c:numRef>
              <c:f>[0]!FT_E13</c:f>
              <c:numCache>
                <c:formatCode>0.00</c:formatCode>
                <c:ptCount val="1"/>
                <c:pt idx="0">
                  <c:v>5.7578545808792105</c:v>
                </c:pt>
              </c:numCache>
            </c:numRef>
          </c:yVal>
          <c:smooth val="0"/>
          <c:extLst>
            <c:ext xmlns:c16="http://schemas.microsoft.com/office/drawing/2014/chart" uri="{C3380CC4-5D6E-409C-BE32-E72D297353CC}">
              <c16:uniqueId val="{0000000D-604A-4D98-838B-55B43DD8726D}"/>
            </c:ext>
          </c:extLst>
        </c:ser>
        <c:ser>
          <c:idx val="15"/>
          <c:order val="15"/>
          <c:tx>
            <c:v>E14</c:v>
          </c:tx>
          <c:spPr>
            <a:ln w="19050" cap="rnd">
              <a:solidFill>
                <a:srgbClr val="1F497D"/>
              </a:solidFill>
              <a:round/>
            </a:ln>
            <a:effectLst/>
          </c:spPr>
          <c:marker>
            <c:symbol val="none"/>
          </c:marker>
          <c:xVal>
            <c:numRef>
              <c:f>[0]!FT_T14</c:f>
              <c:numCache>
                <c:formatCode>General</c:formatCode>
                <c:ptCount val="1"/>
                <c:pt idx="0">
                  <c:v>0</c:v>
                </c:pt>
              </c:numCache>
            </c:numRef>
          </c:xVal>
          <c:yVal>
            <c:numRef>
              <c:f>[0]!FT_E14</c:f>
              <c:numCache>
                <c:formatCode>0.00</c:formatCode>
                <c:ptCount val="1"/>
                <c:pt idx="0">
                  <c:v>5.7578545808792105</c:v>
                </c:pt>
              </c:numCache>
            </c:numRef>
          </c:yVal>
          <c:smooth val="0"/>
          <c:extLst>
            <c:ext xmlns:c16="http://schemas.microsoft.com/office/drawing/2014/chart" uri="{C3380CC4-5D6E-409C-BE32-E72D297353CC}">
              <c16:uniqueId val="{0000000E-604A-4D98-838B-55B43DD8726D}"/>
            </c:ext>
          </c:extLst>
        </c:ser>
        <c:ser>
          <c:idx val="16"/>
          <c:order val="16"/>
          <c:tx>
            <c:v>E15</c:v>
          </c:tx>
          <c:spPr>
            <a:ln w="19050" cap="rnd">
              <a:solidFill>
                <a:srgbClr val="4F81BD"/>
              </a:solidFill>
              <a:round/>
            </a:ln>
            <a:effectLst/>
          </c:spPr>
          <c:marker>
            <c:symbol val="none"/>
          </c:marker>
          <c:xVal>
            <c:numRef>
              <c:f>[0]!FT_T15</c:f>
              <c:numCache>
                <c:formatCode>General</c:formatCode>
                <c:ptCount val="1"/>
                <c:pt idx="0">
                  <c:v>0</c:v>
                </c:pt>
              </c:numCache>
            </c:numRef>
          </c:xVal>
          <c:yVal>
            <c:numRef>
              <c:f>[0]!FT_E15</c:f>
              <c:numCache>
                <c:formatCode>0.00</c:formatCode>
                <c:ptCount val="1"/>
                <c:pt idx="0">
                  <c:v>5.7578545808792105</c:v>
                </c:pt>
              </c:numCache>
            </c:numRef>
          </c:yVal>
          <c:smooth val="0"/>
          <c:extLst>
            <c:ext xmlns:c16="http://schemas.microsoft.com/office/drawing/2014/chart" uri="{C3380CC4-5D6E-409C-BE32-E72D297353CC}">
              <c16:uniqueId val="{0000000F-604A-4D98-838B-55B43DD8726D}"/>
            </c:ext>
          </c:extLst>
        </c:ser>
        <c:ser>
          <c:idx val="17"/>
          <c:order val="17"/>
          <c:tx>
            <c:v>E16</c:v>
          </c:tx>
          <c:spPr>
            <a:ln w="19050" cap="rnd">
              <a:solidFill>
                <a:srgbClr val="1F497D"/>
              </a:solidFill>
              <a:round/>
            </a:ln>
            <a:effectLst/>
          </c:spPr>
          <c:marker>
            <c:symbol val="none"/>
          </c:marker>
          <c:xVal>
            <c:numRef>
              <c:f>[0]!FT_T16</c:f>
              <c:numCache>
                <c:formatCode>General</c:formatCode>
                <c:ptCount val="1"/>
                <c:pt idx="0">
                  <c:v>0</c:v>
                </c:pt>
              </c:numCache>
            </c:numRef>
          </c:xVal>
          <c:yVal>
            <c:numRef>
              <c:f>[0]!FT_E16</c:f>
              <c:numCache>
                <c:formatCode>0.00</c:formatCode>
                <c:ptCount val="1"/>
                <c:pt idx="0">
                  <c:v>5.7578545808792105</c:v>
                </c:pt>
              </c:numCache>
            </c:numRef>
          </c:yVal>
          <c:smooth val="0"/>
          <c:extLst>
            <c:ext xmlns:c16="http://schemas.microsoft.com/office/drawing/2014/chart" uri="{C3380CC4-5D6E-409C-BE32-E72D297353CC}">
              <c16:uniqueId val="{00000010-604A-4D98-838B-55B43DD8726D}"/>
            </c:ext>
          </c:extLst>
        </c:ser>
        <c:ser>
          <c:idx val="18"/>
          <c:order val="18"/>
          <c:tx>
            <c:v>E17</c:v>
          </c:tx>
          <c:spPr>
            <a:ln w="19050" cap="rnd">
              <a:solidFill>
                <a:srgbClr val="4F81BD"/>
              </a:solidFill>
              <a:round/>
            </a:ln>
            <a:effectLst/>
          </c:spPr>
          <c:marker>
            <c:symbol val="none"/>
          </c:marker>
          <c:xVal>
            <c:numRef>
              <c:f>[0]!FT_T17</c:f>
              <c:numCache>
                <c:formatCode>General</c:formatCode>
                <c:ptCount val="1"/>
                <c:pt idx="0">
                  <c:v>0</c:v>
                </c:pt>
              </c:numCache>
            </c:numRef>
          </c:xVal>
          <c:yVal>
            <c:numRef>
              <c:f>[0]!FT_E17</c:f>
              <c:numCache>
                <c:formatCode>0.00</c:formatCode>
                <c:ptCount val="1"/>
                <c:pt idx="0">
                  <c:v>5.7578545808792105</c:v>
                </c:pt>
              </c:numCache>
            </c:numRef>
          </c:yVal>
          <c:smooth val="0"/>
          <c:extLst>
            <c:ext xmlns:c16="http://schemas.microsoft.com/office/drawing/2014/chart" uri="{C3380CC4-5D6E-409C-BE32-E72D297353CC}">
              <c16:uniqueId val="{00000011-604A-4D98-838B-55B43DD8726D}"/>
            </c:ext>
          </c:extLst>
        </c:ser>
        <c:ser>
          <c:idx val="19"/>
          <c:order val="19"/>
          <c:tx>
            <c:v>E18</c:v>
          </c:tx>
          <c:spPr>
            <a:ln w="19050" cap="rnd">
              <a:solidFill>
                <a:srgbClr val="1F497D"/>
              </a:solidFill>
              <a:round/>
            </a:ln>
            <a:effectLst/>
          </c:spPr>
          <c:marker>
            <c:symbol val="none"/>
          </c:marker>
          <c:xVal>
            <c:numRef>
              <c:f>[0]!FT_T18</c:f>
              <c:numCache>
                <c:formatCode>General</c:formatCode>
                <c:ptCount val="1"/>
                <c:pt idx="0">
                  <c:v>0</c:v>
                </c:pt>
              </c:numCache>
            </c:numRef>
          </c:xVal>
          <c:yVal>
            <c:numRef>
              <c:f>[0]!FT_E18</c:f>
              <c:numCache>
                <c:formatCode>0.00</c:formatCode>
                <c:ptCount val="1"/>
                <c:pt idx="0">
                  <c:v>5.7578545808792105</c:v>
                </c:pt>
              </c:numCache>
            </c:numRef>
          </c:yVal>
          <c:smooth val="0"/>
          <c:extLst>
            <c:ext xmlns:c16="http://schemas.microsoft.com/office/drawing/2014/chart" uri="{C3380CC4-5D6E-409C-BE32-E72D297353CC}">
              <c16:uniqueId val="{00000012-604A-4D98-838B-55B43DD8726D}"/>
            </c:ext>
          </c:extLst>
        </c:ser>
        <c:ser>
          <c:idx val="20"/>
          <c:order val="20"/>
          <c:tx>
            <c:v>E19</c:v>
          </c:tx>
          <c:spPr>
            <a:ln w="19050" cap="rnd">
              <a:solidFill>
                <a:srgbClr val="4F81BD"/>
              </a:solidFill>
              <a:round/>
            </a:ln>
            <a:effectLst/>
          </c:spPr>
          <c:marker>
            <c:symbol val="none"/>
          </c:marker>
          <c:xVal>
            <c:numRef>
              <c:f>[0]!FT_T19</c:f>
              <c:numCache>
                <c:formatCode>General</c:formatCode>
                <c:ptCount val="1"/>
                <c:pt idx="0">
                  <c:v>0</c:v>
                </c:pt>
              </c:numCache>
            </c:numRef>
          </c:xVal>
          <c:yVal>
            <c:numRef>
              <c:f>[0]!FT_E19</c:f>
              <c:numCache>
                <c:formatCode>0.00</c:formatCode>
                <c:ptCount val="1"/>
                <c:pt idx="0">
                  <c:v>5.7578545808792105</c:v>
                </c:pt>
              </c:numCache>
            </c:numRef>
          </c:yVal>
          <c:smooth val="0"/>
          <c:extLst>
            <c:ext xmlns:c16="http://schemas.microsoft.com/office/drawing/2014/chart" uri="{C3380CC4-5D6E-409C-BE32-E72D297353CC}">
              <c16:uniqueId val="{00000013-604A-4D98-838B-55B43DD8726D}"/>
            </c:ext>
          </c:extLst>
        </c:ser>
        <c:ser>
          <c:idx val="21"/>
          <c:order val="21"/>
          <c:tx>
            <c:v>E20</c:v>
          </c:tx>
          <c:spPr>
            <a:ln w="19050" cap="rnd">
              <a:solidFill>
                <a:srgbClr val="1F497D"/>
              </a:solidFill>
              <a:round/>
            </a:ln>
            <a:effectLst/>
          </c:spPr>
          <c:marker>
            <c:symbol val="none"/>
          </c:marker>
          <c:xVal>
            <c:numRef>
              <c:f>[0]!FT_T20</c:f>
              <c:numCache>
                <c:formatCode>General</c:formatCode>
                <c:ptCount val="1"/>
                <c:pt idx="0">
                  <c:v>0</c:v>
                </c:pt>
              </c:numCache>
            </c:numRef>
          </c:xVal>
          <c:yVal>
            <c:numRef>
              <c:f>[0]!FT_E20</c:f>
              <c:numCache>
                <c:formatCode>0.00</c:formatCode>
                <c:ptCount val="1"/>
                <c:pt idx="0">
                  <c:v>5.7578545808792105</c:v>
                </c:pt>
              </c:numCache>
            </c:numRef>
          </c:yVal>
          <c:smooth val="0"/>
          <c:extLst>
            <c:ext xmlns:c16="http://schemas.microsoft.com/office/drawing/2014/chart" uri="{C3380CC4-5D6E-409C-BE32-E72D297353CC}">
              <c16:uniqueId val="{00000014-604A-4D98-838B-55B43DD8726D}"/>
            </c:ext>
          </c:extLst>
        </c:ser>
        <c:ser>
          <c:idx val="22"/>
          <c:order val="22"/>
          <c:tx>
            <c:v>E21</c:v>
          </c:tx>
          <c:spPr>
            <a:ln w="19050" cap="rnd">
              <a:solidFill>
                <a:srgbClr val="4F81BD"/>
              </a:solidFill>
              <a:round/>
            </a:ln>
            <a:effectLst/>
          </c:spPr>
          <c:marker>
            <c:symbol val="none"/>
          </c:marker>
          <c:xVal>
            <c:numRef>
              <c:f>[0]!FT_T21</c:f>
              <c:numCache>
                <c:formatCode>General</c:formatCode>
                <c:ptCount val="1"/>
                <c:pt idx="0">
                  <c:v>0</c:v>
                </c:pt>
              </c:numCache>
            </c:numRef>
          </c:xVal>
          <c:yVal>
            <c:numRef>
              <c:f>[0]!FT_E21</c:f>
              <c:numCache>
                <c:formatCode>0.00</c:formatCode>
                <c:ptCount val="1"/>
                <c:pt idx="0">
                  <c:v>5.7578545808792105</c:v>
                </c:pt>
              </c:numCache>
            </c:numRef>
          </c:yVal>
          <c:smooth val="0"/>
          <c:extLst>
            <c:ext xmlns:c16="http://schemas.microsoft.com/office/drawing/2014/chart" uri="{C3380CC4-5D6E-409C-BE32-E72D297353CC}">
              <c16:uniqueId val="{00000015-604A-4D98-838B-55B43DD8726D}"/>
            </c:ext>
          </c:extLst>
        </c:ser>
        <c:ser>
          <c:idx val="23"/>
          <c:order val="23"/>
          <c:tx>
            <c:v>E22</c:v>
          </c:tx>
          <c:spPr>
            <a:ln w="19050" cap="rnd">
              <a:solidFill>
                <a:srgbClr val="1F497D"/>
              </a:solidFill>
              <a:round/>
            </a:ln>
            <a:effectLst/>
          </c:spPr>
          <c:marker>
            <c:symbol val="none"/>
          </c:marker>
          <c:xVal>
            <c:numRef>
              <c:f>[0]!FT_T22</c:f>
              <c:numCache>
                <c:formatCode>General</c:formatCode>
                <c:ptCount val="1"/>
                <c:pt idx="0">
                  <c:v>0</c:v>
                </c:pt>
              </c:numCache>
            </c:numRef>
          </c:xVal>
          <c:yVal>
            <c:numRef>
              <c:f>[0]!FT_E22</c:f>
              <c:numCache>
                <c:formatCode>0.00</c:formatCode>
                <c:ptCount val="1"/>
                <c:pt idx="0">
                  <c:v>5.7578545808792105</c:v>
                </c:pt>
              </c:numCache>
            </c:numRef>
          </c:yVal>
          <c:smooth val="0"/>
          <c:extLst>
            <c:ext xmlns:c16="http://schemas.microsoft.com/office/drawing/2014/chart" uri="{C3380CC4-5D6E-409C-BE32-E72D297353CC}">
              <c16:uniqueId val="{00000016-604A-4D98-838B-55B43DD8726D}"/>
            </c:ext>
          </c:extLst>
        </c:ser>
        <c:ser>
          <c:idx val="24"/>
          <c:order val="24"/>
          <c:tx>
            <c:v>E23</c:v>
          </c:tx>
          <c:spPr>
            <a:ln w="19050" cap="rnd">
              <a:solidFill>
                <a:schemeClr val="accent1">
                  <a:lumMod val="60000"/>
                  <a:lumOff val="40000"/>
                </a:schemeClr>
              </a:solidFill>
              <a:round/>
            </a:ln>
            <a:effectLst/>
          </c:spPr>
          <c:marker>
            <c:symbol val="none"/>
          </c:marker>
          <c:xVal>
            <c:numRef>
              <c:f>[0]!FT_T23</c:f>
              <c:numCache>
                <c:formatCode>General</c:formatCode>
                <c:ptCount val="1"/>
                <c:pt idx="0">
                  <c:v>0</c:v>
                </c:pt>
              </c:numCache>
            </c:numRef>
          </c:xVal>
          <c:yVal>
            <c:numRef>
              <c:f>[0]!FT_E23</c:f>
              <c:numCache>
                <c:formatCode>0.00</c:formatCode>
                <c:ptCount val="1"/>
                <c:pt idx="0">
                  <c:v>5.7578545808792105</c:v>
                </c:pt>
              </c:numCache>
            </c:numRef>
          </c:yVal>
          <c:smooth val="0"/>
          <c:extLst>
            <c:ext xmlns:c16="http://schemas.microsoft.com/office/drawing/2014/chart" uri="{C3380CC4-5D6E-409C-BE32-E72D297353CC}">
              <c16:uniqueId val="{00000017-604A-4D98-838B-55B43DD8726D}"/>
            </c:ext>
          </c:extLst>
        </c:ser>
        <c:ser>
          <c:idx val="25"/>
          <c:order val="25"/>
          <c:tx>
            <c:v>E24</c:v>
          </c:tx>
          <c:spPr>
            <a:ln w="19050" cap="rnd">
              <a:solidFill>
                <a:srgbClr val="4F81BD">
                  <a:lumMod val="75000"/>
                </a:srgbClr>
              </a:solidFill>
              <a:round/>
            </a:ln>
            <a:effectLst/>
          </c:spPr>
          <c:marker>
            <c:symbol val="none"/>
          </c:marker>
          <c:xVal>
            <c:numRef>
              <c:f>[0]!FT_T24</c:f>
              <c:numCache>
                <c:formatCode>General</c:formatCode>
                <c:ptCount val="1"/>
                <c:pt idx="0">
                  <c:v>0</c:v>
                </c:pt>
              </c:numCache>
            </c:numRef>
          </c:xVal>
          <c:yVal>
            <c:numRef>
              <c:f>[0]!FT_E24</c:f>
              <c:numCache>
                <c:formatCode>0.00</c:formatCode>
                <c:ptCount val="1"/>
                <c:pt idx="0">
                  <c:v>5.7578545808792105</c:v>
                </c:pt>
              </c:numCache>
            </c:numRef>
          </c:yVal>
          <c:smooth val="0"/>
          <c:extLst>
            <c:ext xmlns:c16="http://schemas.microsoft.com/office/drawing/2014/chart" uri="{C3380CC4-5D6E-409C-BE32-E72D297353CC}">
              <c16:uniqueId val="{00000018-604A-4D98-838B-55B43DD8726D}"/>
            </c:ext>
          </c:extLst>
        </c:ser>
        <c:dLbls>
          <c:showLegendKey val="0"/>
          <c:showVal val="0"/>
          <c:showCatName val="0"/>
          <c:showSerName val="0"/>
          <c:showPercent val="0"/>
          <c:showBubbleSize val="0"/>
        </c:dLbls>
        <c:axId val="367144552"/>
        <c:axId val="367144944"/>
      </c:scatterChart>
      <c:scatterChart>
        <c:scatterStyle val="lineMarker"/>
        <c:varyColors val="0"/>
        <c:ser>
          <c:idx val="1"/>
          <c:order val="1"/>
          <c:tx>
            <c:v>I</c:v>
          </c:tx>
          <c:spPr>
            <a:ln w="19050" cap="rnd">
              <a:solidFill>
                <a:srgbClr val="C00000">
                  <a:alpha val="73000"/>
                </a:srgbClr>
              </a:solidFill>
              <a:round/>
            </a:ln>
            <a:effectLst/>
          </c:spPr>
          <c:marker>
            <c:symbol val="none"/>
          </c:marker>
          <c:xVal>
            <c:numRef>
              <c:f>[0]!FT_T</c:f>
              <c:numCache>
                <c:formatCode>General</c:formatCode>
                <c:ptCount val="150"/>
                <c:pt idx="0">
                  <c:v>0</c:v>
                </c:pt>
                <c:pt idx="1">
                  <c:v>0.39559700000000902</c:v>
                </c:pt>
                <c:pt idx="2">
                  <c:v>0.79885999999999002</c:v>
                </c:pt>
                <c:pt idx="3">
                  <c:v>1.1950109999999601</c:v>
                </c:pt>
                <c:pt idx="4">
                  <c:v>1.5659909999999899</c:v>
                </c:pt>
                <c:pt idx="5">
                  <c:v>1.97652399999998</c:v>
                </c:pt>
                <c:pt idx="6">
                  <c:v>2.3824679999999598</c:v>
                </c:pt>
                <c:pt idx="7">
                  <c:v>2.7845199999999801</c:v>
                </c:pt>
                <c:pt idx="8">
                  <c:v>3.1711829999999801</c:v>
                </c:pt>
                <c:pt idx="9">
                  <c:v>3.5731890000000099</c:v>
                </c:pt>
                <c:pt idx="10">
                  <c:v>3.9723349999999802</c:v>
                </c:pt>
                <c:pt idx="11">
                  <c:v>4.3789549999999604</c:v>
                </c:pt>
                <c:pt idx="12">
                  <c:v>4.7843790000000004</c:v>
                </c:pt>
                <c:pt idx="13">
                  <c:v>5.18288499999999</c:v>
                </c:pt>
                <c:pt idx="14">
                  <c:v>5.5966479999999503</c:v>
                </c:pt>
                <c:pt idx="15">
                  <c:v>5.9894979999999602</c:v>
                </c:pt>
                <c:pt idx="16">
                  <c:v>6.3899759999999901</c:v>
                </c:pt>
                <c:pt idx="17">
                  <c:v>6.78990599999997</c:v>
                </c:pt>
                <c:pt idx="18">
                  <c:v>7.20108699999997</c:v>
                </c:pt>
                <c:pt idx="19">
                  <c:v>7.5946399999999601</c:v>
                </c:pt>
                <c:pt idx="20">
                  <c:v>7.9948749999999702</c:v>
                </c:pt>
                <c:pt idx="21">
                  <c:v>8.3970449999999897</c:v>
                </c:pt>
                <c:pt idx="22">
                  <c:v>8.7900769999999895</c:v>
                </c:pt>
                <c:pt idx="23">
                  <c:v>9.1860320000000097</c:v>
                </c:pt>
                <c:pt idx="24">
                  <c:v>9.5836810000000092</c:v>
                </c:pt>
                <c:pt idx="25">
                  <c:v>9.9542559999999796</c:v>
                </c:pt>
                <c:pt idx="26">
                  <c:v>10.393161999999901</c:v>
                </c:pt>
                <c:pt idx="27">
                  <c:v>10.7564449999999</c:v>
                </c:pt>
                <c:pt idx="28">
                  <c:v>11.184945999999901</c:v>
                </c:pt>
                <c:pt idx="29">
                  <c:v>11.579382000000001</c:v>
                </c:pt>
                <c:pt idx="30">
                  <c:v>11.9794309999999</c:v>
                </c:pt>
                <c:pt idx="31">
                  <c:v>12.3823559999999</c:v>
                </c:pt>
                <c:pt idx="32">
                  <c:v>12.779558</c:v>
                </c:pt>
                <c:pt idx="33">
                  <c:v>13.177494999999899</c:v>
                </c:pt>
                <c:pt idx="34">
                  <c:v>13.579628</c:v>
                </c:pt>
                <c:pt idx="35">
                  <c:v>13.9767349999999</c:v>
                </c:pt>
                <c:pt idx="36">
                  <c:v>14.375150999999899</c:v>
                </c:pt>
                <c:pt idx="37">
                  <c:v>14.7764679999999</c:v>
                </c:pt>
                <c:pt idx="38">
                  <c:v>15.178713999999999</c:v>
                </c:pt>
                <c:pt idx="39">
                  <c:v>15.583170999999901</c:v>
                </c:pt>
                <c:pt idx="40">
                  <c:v>15.974239000000001</c:v>
                </c:pt>
                <c:pt idx="41">
                  <c:v>16.370871999999899</c:v>
                </c:pt>
                <c:pt idx="42">
                  <c:v>16.771277999999899</c:v>
                </c:pt>
                <c:pt idx="43">
                  <c:v>17.173036999999901</c:v>
                </c:pt>
                <c:pt idx="44">
                  <c:v>17.577670000000001</c:v>
                </c:pt>
                <c:pt idx="45">
                  <c:v>17.969152999999999</c:v>
                </c:pt>
                <c:pt idx="46">
                  <c:v>18.3682499999999</c:v>
                </c:pt>
                <c:pt idx="47">
                  <c:v>18.766051999999998</c:v>
                </c:pt>
                <c:pt idx="48">
                  <c:v>19.168591999999901</c:v>
                </c:pt>
                <c:pt idx="49">
                  <c:v>19.564895999999901</c:v>
                </c:pt>
                <c:pt idx="50">
                  <c:v>19.968086999999901</c:v>
                </c:pt>
                <c:pt idx="51">
                  <c:v>20.374137999999899</c:v>
                </c:pt>
                <c:pt idx="52">
                  <c:v>20.776660999999901</c:v>
                </c:pt>
                <c:pt idx="53">
                  <c:v>21.164117999999899</c:v>
                </c:pt>
                <c:pt idx="54">
                  <c:v>21.5622779999999</c:v>
                </c:pt>
                <c:pt idx="55">
                  <c:v>21.962919999999901</c:v>
                </c:pt>
                <c:pt idx="56">
                  <c:v>22.361228999999899</c:v>
                </c:pt>
                <c:pt idx="57">
                  <c:v>22.767185999999899</c:v>
                </c:pt>
                <c:pt idx="58">
                  <c:v>23.166746999999901</c:v>
                </c:pt>
                <c:pt idx="59">
                  <c:v>23.562770999999898</c:v>
                </c:pt>
                <c:pt idx="60">
                  <c:v>23.9614849999999</c:v>
                </c:pt>
                <c:pt idx="61">
                  <c:v>24.361020999999901</c:v>
                </c:pt>
                <c:pt idx="62">
                  <c:v>24.767037999999999</c:v>
                </c:pt>
                <c:pt idx="63">
                  <c:v>25.157929999999901</c:v>
                </c:pt>
                <c:pt idx="64">
                  <c:v>25.565569999999902</c:v>
                </c:pt>
                <c:pt idx="65">
                  <c:v>25.953986999999898</c:v>
                </c:pt>
                <c:pt idx="66">
                  <c:v>26.3615029999999</c:v>
                </c:pt>
                <c:pt idx="67">
                  <c:v>26.764402999999898</c:v>
                </c:pt>
                <c:pt idx="68">
                  <c:v>27.158200999999899</c:v>
                </c:pt>
                <c:pt idx="69">
                  <c:v>27.562145999999899</c:v>
                </c:pt>
                <c:pt idx="70">
                  <c:v>27.966111999999999</c:v>
                </c:pt>
                <c:pt idx="71">
                  <c:v>28.3801389999999</c:v>
                </c:pt>
                <c:pt idx="72">
                  <c:v>28.768101999999899</c:v>
                </c:pt>
                <c:pt idx="73">
                  <c:v>29.167040999999902</c:v>
                </c:pt>
                <c:pt idx="74">
                  <c:v>29.572638999999899</c:v>
                </c:pt>
                <c:pt idx="75">
                  <c:v>29.970008</c:v>
                </c:pt>
                <c:pt idx="76">
                  <c:v>30.371389999999899</c:v>
                </c:pt>
                <c:pt idx="77">
                  <c:v>30.7712789999999</c:v>
                </c:pt>
                <c:pt idx="78">
                  <c:v>31.1751919999999</c:v>
                </c:pt>
                <c:pt idx="79">
                  <c:v>31.5708079999999</c:v>
                </c:pt>
                <c:pt idx="80">
                  <c:v>31.9828469999999</c:v>
                </c:pt>
                <c:pt idx="81">
                  <c:v>32.346821999999896</c:v>
                </c:pt>
                <c:pt idx="82">
                  <c:v>32.7498229999999</c:v>
                </c:pt>
                <c:pt idx="83">
                  <c:v>33.163882000000001</c:v>
                </c:pt>
                <c:pt idx="84">
                  <c:v>33.555309999999899</c:v>
                </c:pt>
                <c:pt idx="85">
                  <c:v>33.961434999999902</c:v>
                </c:pt>
                <c:pt idx="86">
                  <c:v>34.364016999999897</c:v>
                </c:pt>
                <c:pt idx="87">
                  <c:v>34.770719999999898</c:v>
                </c:pt>
                <c:pt idx="88">
                  <c:v>35.179324999999999</c:v>
                </c:pt>
                <c:pt idx="89">
                  <c:v>35.573065999999898</c:v>
                </c:pt>
                <c:pt idx="90">
                  <c:v>35.976974999999896</c:v>
                </c:pt>
                <c:pt idx="91">
                  <c:v>36.347521999999898</c:v>
                </c:pt>
                <c:pt idx="92">
                  <c:v>36.749934999999901</c:v>
                </c:pt>
                <c:pt idx="93">
                  <c:v>37.154411999999901</c:v>
                </c:pt>
                <c:pt idx="94">
                  <c:v>37.549156999999902</c:v>
                </c:pt>
                <c:pt idx="95">
                  <c:v>37.953309999999902</c:v>
                </c:pt>
                <c:pt idx="96">
                  <c:v>38.377244999999903</c:v>
                </c:pt>
                <c:pt idx="97">
                  <c:v>38.745921000000003</c:v>
                </c:pt>
                <c:pt idx="98">
                  <c:v>39.177797999999903</c:v>
                </c:pt>
                <c:pt idx="99">
                  <c:v>39.573054999999997</c:v>
                </c:pt>
                <c:pt idx="100">
                  <c:v>39.984027999999903</c:v>
                </c:pt>
                <c:pt idx="101">
                  <c:v>40.371991999999899</c:v>
                </c:pt>
                <c:pt idx="102">
                  <c:v>40.774893999999897</c:v>
                </c:pt>
                <c:pt idx="103">
                  <c:v>41.171977999999903</c:v>
                </c:pt>
                <c:pt idx="104">
                  <c:v>41.572451000000001</c:v>
                </c:pt>
                <c:pt idx="105">
                  <c:v>41.969467000000002</c:v>
                </c:pt>
                <c:pt idx="106">
                  <c:v>42.369496999999903</c:v>
                </c:pt>
                <c:pt idx="107">
                  <c:v>42.768575999999896</c:v>
                </c:pt>
                <c:pt idx="108">
                  <c:v>43.177474999999902</c:v>
                </c:pt>
                <c:pt idx="109">
                  <c:v>43.589706999999898</c:v>
                </c:pt>
                <c:pt idx="110">
                  <c:v>43.981100999999903</c:v>
                </c:pt>
                <c:pt idx="111">
                  <c:v>44.388600999999902</c:v>
                </c:pt>
                <c:pt idx="112">
                  <c:v>44.787889</c:v>
                </c:pt>
                <c:pt idx="113">
                  <c:v>45.170091999999997</c:v>
                </c:pt>
                <c:pt idx="114">
                  <c:v>45.564608999999898</c:v>
                </c:pt>
                <c:pt idx="115">
                  <c:v>45.9694</c:v>
                </c:pt>
                <c:pt idx="116">
                  <c:v>46.373036999999997</c:v>
                </c:pt>
                <c:pt idx="117">
                  <c:v>46.773648999999899</c:v>
                </c:pt>
                <c:pt idx="118">
                  <c:v>47.175491999999899</c:v>
                </c:pt>
                <c:pt idx="119">
                  <c:v>47.578677999999897</c:v>
                </c:pt>
                <c:pt idx="120">
                  <c:v>47.982516999999902</c:v>
                </c:pt>
                <c:pt idx="121">
                  <c:v>48.397621999999998</c:v>
                </c:pt>
                <c:pt idx="122">
                  <c:v>48.791491000000001</c:v>
                </c:pt>
                <c:pt idx="123">
                  <c:v>49.170217999999899</c:v>
                </c:pt>
                <c:pt idx="124">
                  <c:v>49.571197999999903</c:v>
                </c:pt>
                <c:pt idx="125">
                  <c:v>49.969721999999898</c:v>
                </c:pt>
                <c:pt idx="126">
                  <c:v>50.372189999999897</c:v>
                </c:pt>
                <c:pt idx="127">
                  <c:v>50.781507999999903</c:v>
                </c:pt>
                <c:pt idx="128">
                  <c:v>51.177937999999898</c:v>
                </c:pt>
                <c:pt idx="129">
                  <c:v>51.594531999999901</c:v>
                </c:pt>
                <c:pt idx="130">
                  <c:v>51.98489</c:v>
                </c:pt>
                <c:pt idx="131">
                  <c:v>52.3869439999999</c:v>
                </c:pt>
                <c:pt idx="132">
                  <c:v>52.794702999999899</c:v>
                </c:pt>
                <c:pt idx="133">
                  <c:v>53.181035999999999</c:v>
                </c:pt>
                <c:pt idx="134">
                  <c:v>53.5852199999999</c:v>
                </c:pt>
                <c:pt idx="135">
                  <c:v>53.987125999999897</c:v>
                </c:pt>
                <c:pt idx="136">
                  <c:v>54.391324999999902</c:v>
                </c:pt>
                <c:pt idx="137">
                  <c:v>54.798283999999903</c:v>
                </c:pt>
                <c:pt idx="138">
                  <c:v>55.176265000000001</c:v>
                </c:pt>
                <c:pt idx="139">
                  <c:v>55.576735999999897</c:v>
                </c:pt>
                <c:pt idx="140">
                  <c:v>55.979827999999898</c:v>
                </c:pt>
                <c:pt idx="141">
                  <c:v>56.375062999999997</c:v>
                </c:pt>
                <c:pt idx="142">
                  <c:v>56.773657999999998</c:v>
                </c:pt>
                <c:pt idx="143">
                  <c:v>57.173988999999999</c:v>
                </c:pt>
                <c:pt idx="144">
                  <c:v>57.576546999999998</c:v>
                </c:pt>
                <c:pt idx="145">
                  <c:v>57.973481999999898</c:v>
                </c:pt>
                <c:pt idx="146">
                  <c:v>58.376074999999901</c:v>
                </c:pt>
                <c:pt idx="147">
                  <c:v>58.775558999999902</c:v>
                </c:pt>
                <c:pt idx="148">
                  <c:v>59.1790289999999</c:v>
                </c:pt>
                <c:pt idx="149">
                  <c:v>59.586782999999897</c:v>
                </c:pt>
              </c:numCache>
            </c:numRef>
          </c:xVal>
          <c:yVal>
            <c:numRef>
              <c:f>[0]!FT_PH</c:f>
              <c:numCache>
                <c:formatCode>0.00</c:formatCode>
                <c:ptCount val="150"/>
                <c:pt idx="0">
                  <c:v>31.862556934356601</c:v>
                </c:pt>
                <c:pt idx="1">
                  <c:v>31.573376059532098</c:v>
                </c:pt>
                <c:pt idx="2">
                  <c:v>31.267976760864201</c:v>
                </c:pt>
                <c:pt idx="3">
                  <c:v>30.955839157104396</c:v>
                </c:pt>
                <c:pt idx="4">
                  <c:v>30.681645870208701</c:v>
                </c:pt>
                <c:pt idx="5">
                  <c:v>30.471107363700799</c:v>
                </c:pt>
                <c:pt idx="6">
                  <c:v>30.357751250267</c:v>
                </c:pt>
                <c:pt idx="7">
                  <c:v>30.395290255546499</c:v>
                </c:pt>
                <c:pt idx="8">
                  <c:v>30.482208728790201</c:v>
                </c:pt>
                <c:pt idx="9">
                  <c:v>30.609801411628702</c:v>
                </c:pt>
                <c:pt idx="10">
                  <c:v>30.763351917266803</c:v>
                </c:pt>
                <c:pt idx="11">
                  <c:v>30.967527627944904</c:v>
                </c:pt>
                <c:pt idx="12">
                  <c:v>31.1171472072601</c:v>
                </c:pt>
                <c:pt idx="13">
                  <c:v>31.247979402542096</c:v>
                </c:pt>
                <c:pt idx="14">
                  <c:v>31.404736638069096</c:v>
                </c:pt>
                <c:pt idx="15">
                  <c:v>31.559932231902998</c:v>
                </c:pt>
                <c:pt idx="16">
                  <c:v>31.704047322273198</c:v>
                </c:pt>
                <c:pt idx="17">
                  <c:v>31.903105974197299</c:v>
                </c:pt>
                <c:pt idx="18">
                  <c:v>32.117354869842501</c:v>
                </c:pt>
                <c:pt idx="19">
                  <c:v>32.337650656700099</c:v>
                </c:pt>
                <c:pt idx="20">
                  <c:v>32.541167736053403</c:v>
                </c:pt>
                <c:pt idx="21">
                  <c:v>32.776683568954404</c:v>
                </c:pt>
                <c:pt idx="22">
                  <c:v>33.008047938346799</c:v>
                </c:pt>
                <c:pt idx="23">
                  <c:v>33.201673626899705</c:v>
                </c:pt>
                <c:pt idx="24">
                  <c:v>33.430874347686704</c:v>
                </c:pt>
                <c:pt idx="25">
                  <c:v>33.738562464714001</c:v>
                </c:pt>
                <c:pt idx="26">
                  <c:v>33.983722329139695</c:v>
                </c:pt>
                <c:pt idx="27">
                  <c:v>34.182554483413703</c:v>
                </c:pt>
                <c:pt idx="28">
                  <c:v>34.3642204999923</c:v>
                </c:pt>
                <c:pt idx="29">
                  <c:v>34.583166241645799</c:v>
                </c:pt>
                <c:pt idx="30">
                  <c:v>34.7777903079986</c:v>
                </c:pt>
                <c:pt idx="31">
                  <c:v>35.026142001152003</c:v>
                </c:pt>
                <c:pt idx="32">
                  <c:v>35.282984375953603</c:v>
                </c:pt>
                <c:pt idx="33">
                  <c:v>35.503572225570601</c:v>
                </c:pt>
                <c:pt idx="34">
                  <c:v>35.706898570060702</c:v>
                </c:pt>
                <c:pt idx="35">
                  <c:v>35.804954171180697</c:v>
                </c:pt>
                <c:pt idx="36">
                  <c:v>35.8606696128845</c:v>
                </c:pt>
                <c:pt idx="37">
                  <c:v>35.939270257949801</c:v>
                </c:pt>
                <c:pt idx="38">
                  <c:v>35.9965562820434</c:v>
                </c:pt>
                <c:pt idx="39">
                  <c:v>36.0884010791778</c:v>
                </c:pt>
                <c:pt idx="40">
                  <c:v>36.122661828994701</c:v>
                </c:pt>
                <c:pt idx="41">
                  <c:v>36.138001084327698</c:v>
                </c:pt>
                <c:pt idx="42">
                  <c:v>36.078360676765399</c:v>
                </c:pt>
                <c:pt idx="43">
                  <c:v>35.997804999351501</c:v>
                </c:pt>
                <c:pt idx="44">
                  <c:v>35.907176136970499</c:v>
                </c:pt>
                <c:pt idx="45">
                  <c:v>35.872882604598999</c:v>
                </c:pt>
                <c:pt idx="46">
                  <c:v>35.871097445487898</c:v>
                </c:pt>
                <c:pt idx="47">
                  <c:v>35.876882076263399</c:v>
                </c:pt>
                <c:pt idx="48">
                  <c:v>35.934478044509802</c:v>
                </c:pt>
                <c:pt idx="49">
                  <c:v>35.960739850997903</c:v>
                </c:pt>
                <c:pt idx="50">
                  <c:v>35.9990507364273</c:v>
                </c:pt>
                <c:pt idx="51">
                  <c:v>36.0824793577194</c:v>
                </c:pt>
                <c:pt idx="52">
                  <c:v>36.1266255378723</c:v>
                </c:pt>
                <c:pt idx="53">
                  <c:v>36.172580718994105</c:v>
                </c:pt>
                <c:pt idx="54">
                  <c:v>36.2249851226806</c:v>
                </c:pt>
                <c:pt idx="55">
                  <c:v>36.309400200843797</c:v>
                </c:pt>
                <c:pt idx="56">
                  <c:v>36.392322182655299</c:v>
                </c:pt>
                <c:pt idx="57">
                  <c:v>36.444702744483898</c:v>
                </c:pt>
                <c:pt idx="58">
                  <c:v>36.458176374435403</c:v>
                </c:pt>
                <c:pt idx="59">
                  <c:v>36.368951201438897</c:v>
                </c:pt>
                <c:pt idx="60">
                  <c:v>36.246281862258897</c:v>
                </c:pt>
                <c:pt idx="61">
                  <c:v>36.190256476402197</c:v>
                </c:pt>
                <c:pt idx="62">
                  <c:v>36.043864488601599</c:v>
                </c:pt>
                <c:pt idx="63">
                  <c:v>35.892400145530701</c:v>
                </c:pt>
                <c:pt idx="64">
                  <c:v>35.685965418815599</c:v>
                </c:pt>
                <c:pt idx="65">
                  <c:v>35.429686307907097</c:v>
                </c:pt>
                <c:pt idx="66">
                  <c:v>35.134303569793701</c:v>
                </c:pt>
                <c:pt idx="67">
                  <c:v>34.984707832336397</c:v>
                </c:pt>
                <c:pt idx="68">
                  <c:v>34.887468814849797</c:v>
                </c:pt>
                <c:pt idx="69">
                  <c:v>34.814962744712801</c:v>
                </c:pt>
                <c:pt idx="70">
                  <c:v>34.762117266654904</c:v>
                </c:pt>
                <c:pt idx="71">
                  <c:v>34.668368101120002</c:v>
                </c:pt>
                <c:pt idx="72">
                  <c:v>34.5860034227371</c:v>
                </c:pt>
                <c:pt idx="73">
                  <c:v>34.517818689346299</c:v>
                </c:pt>
                <c:pt idx="74">
                  <c:v>34.508070349693298</c:v>
                </c:pt>
                <c:pt idx="75">
                  <c:v>34.511148929595898</c:v>
                </c:pt>
                <c:pt idx="76">
                  <c:v>34.463149309158297</c:v>
                </c:pt>
                <c:pt idx="77">
                  <c:v>34.410330653190599</c:v>
                </c:pt>
                <c:pt idx="78">
                  <c:v>34.439724683761604</c:v>
                </c:pt>
                <c:pt idx="79">
                  <c:v>34.3898057937622</c:v>
                </c:pt>
                <c:pt idx="80">
                  <c:v>34.4018101692199</c:v>
                </c:pt>
                <c:pt idx="81">
                  <c:v>34.3398690223693</c:v>
                </c:pt>
                <c:pt idx="82">
                  <c:v>34.270894527435303</c:v>
                </c:pt>
                <c:pt idx="83">
                  <c:v>34.193184971809302</c:v>
                </c:pt>
                <c:pt idx="84">
                  <c:v>34.141898155212402</c:v>
                </c:pt>
                <c:pt idx="85">
                  <c:v>34.198746085166896</c:v>
                </c:pt>
                <c:pt idx="86">
                  <c:v>34.312519431114204</c:v>
                </c:pt>
                <c:pt idx="87">
                  <c:v>34.420835971832197</c:v>
                </c:pt>
                <c:pt idx="88">
                  <c:v>34.5824360847473</c:v>
                </c:pt>
                <c:pt idx="89">
                  <c:v>34.756219387054401</c:v>
                </c:pt>
                <c:pt idx="90">
                  <c:v>34.9390804767608</c:v>
                </c:pt>
                <c:pt idx="91">
                  <c:v>35.103446245193396</c:v>
                </c:pt>
                <c:pt idx="92">
                  <c:v>35.346901416778501</c:v>
                </c:pt>
                <c:pt idx="93">
                  <c:v>35.611793398857102</c:v>
                </c:pt>
                <c:pt idx="94">
                  <c:v>35.8398228883743</c:v>
                </c:pt>
                <c:pt idx="95">
                  <c:v>36.040860414504998</c:v>
                </c:pt>
                <c:pt idx="96">
                  <c:v>36.197689175605703</c:v>
                </c:pt>
                <c:pt idx="97">
                  <c:v>36.335584521293605</c:v>
                </c:pt>
                <c:pt idx="98">
                  <c:v>36.480423808097804</c:v>
                </c:pt>
                <c:pt idx="99">
                  <c:v>36.525711417198096</c:v>
                </c:pt>
                <c:pt idx="100">
                  <c:v>36.556723713874803</c:v>
                </c:pt>
                <c:pt idx="101">
                  <c:v>36.635294556617701</c:v>
                </c:pt>
                <c:pt idx="102">
                  <c:v>36.722260713577199</c:v>
                </c:pt>
                <c:pt idx="103">
                  <c:v>36.765038967132504</c:v>
                </c:pt>
                <c:pt idx="104">
                  <c:v>36.791595816612201</c:v>
                </c:pt>
                <c:pt idx="105">
                  <c:v>36.819845438003505</c:v>
                </c:pt>
                <c:pt idx="106">
                  <c:v>36.8194580078125</c:v>
                </c:pt>
                <c:pt idx="107">
                  <c:v>36.796572804450904</c:v>
                </c:pt>
                <c:pt idx="108">
                  <c:v>36.7925077676773</c:v>
                </c:pt>
                <c:pt idx="109">
                  <c:v>36.766648292541497</c:v>
                </c:pt>
                <c:pt idx="110">
                  <c:v>36.764663457870398</c:v>
                </c:pt>
                <c:pt idx="111">
                  <c:v>36.708745360374401</c:v>
                </c:pt>
                <c:pt idx="112">
                  <c:v>36.687073111534104</c:v>
                </c:pt>
                <c:pt idx="113">
                  <c:v>36.641168594360302</c:v>
                </c:pt>
                <c:pt idx="114">
                  <c:v>36.5928888320922</c:v>
                </c:pt>
                <c:pt idx="115">
                  <c:v>36.576873064041102</c:v>
                </c:pt>
                <c:pt idx="116">
                  <c:v>36.564031243324202</c:v>
                </c:pt>
                <c:pt idx="117">
                  <c:v>36.499783396720801</c:v>
                </c:pt>
                <c:pt idx="118">
                  <c:v>36.348852515220599</c:v>
                </c:pt>
                <c:pt idx="119">
                  <c:v>36.245787143707197</c:v>
                </c:pt>
                <c:pt idx="120">
                  <c:v>36.116263270378099</c:v>
                </c:pt>
                <c:pt idx="121">
                  <c:v>36.010432243347104</c:v>
                </c:pt>
                <c:pt idx="122">
                  <c:v>35.925343632697995</c:v>
                </c:pt>
                <c:pt idx="123">
                  <c:v>35.841840505599897</c:v>
                </c:pt>
                <c:pt idx="124">
                  <c:v>35.665279626846299</c:v>
                </c:pt>
                <c:pt idx="125">
                  <c:v>35.510635375976499</c:v>
                </c:pt>
                <c:pt idx="126">
                  <c:v>35.496169328689497</c:v>
                </c:pt>
                <c:pt idx="127">
                  <c:v>35.411682724952698</c:v>
                </c:pt>
                <c:pt idx="128">
                  <c:v>35.322123765945399</c:v>
                </c:pt>
                <c:pt idx="129">
                  <c:v>35.247316956519995</c:v>
                </c:pt>
                <c:pt idx="130">
                  <c:v>35.1424187421798</c:v>
                </c:pt>
                <c:pt idx="131">
                  <c:v>35.029965639114302</c:v>
                </c:pt>
                <c:pt idx="132">
                  <c:v>35.018050670623701</c:v>
                </c:pt>
                <c:pt idx="133">
                  <c:v>35.002663731574998</c:v>
                </c:pt>
                <c:pt idx="134">
                  <c:v>34.986308217048602</c:v>
                </c:pt>
                <c:pt idx="135">
                  <c:v>34.959140419960001</c:v>
                </c:pt>
                <c:pt idx="136">
                  <c:v>34.877562522888098</c:v>
                </c:pt>
                <c:pt idx="137">
                  <c:v>34.739065170288001</c:v>
                </c:pt>
                <c:pt idx="138">
                  <c:v>34.610345959663306</c:v>
                </c:pt>
                <c:pt idx="139">
                  <c:v>34.494131803512502</c:v>
                </c:pt>
                <c:pt idx="140">
                  <c:v>34.357896447181702</c:v>
                </c:pt>
                <c:pt idx="141">
                  <c:v>34.193536639213498</c:v>
                </c:pt>
                <c:pt idx="142">
                  <c:v>33.997955918312002</c:v>
                </c:pt>
                <c:pt idx="143">
                  <c:v>33.772262930869999</c:v>
                </c:pt>
                <c:pt idx="144">
                  <c:v>33.516407012939396</c:v>
                </c:pt>
                <c:pt idx="145">
                  <c:v>33.295530080795203</c:v>
                </c:pt>
                <c:pt idx="146">
                  <c:v>33.038383722305298</c:v>
                </c:pt>
                <c:pt idx="147">
                  <c:v>32.732120156288104</c:v>
                </c:pt>
                <c:pt idx="148">
                  <c:v>32.402527332305901</c:v>
                </c:pt>
                <c:pt idx="149">
                  <c:v>32.410642504691999</c:v>
                </c:pt>
              </c:numCache>
            </c:numRef>
          </c:yVal>
          <c:smooth val="0"/>
          <c:extLst>
            <c:ext xmlns:c16="http://schemas.microsoft.com/office/drawing/2014/chart" uri="{C3380CC4-5D6E-409C-BE32-E72D297353CC}">
              <c16:uniqueId val="{00000019-604A-4D98-838B-55B43DD8726D}"/>
            </c:ext>
          </c:extLst>
        </c:ser>
        <c:ser>
          <c:idx val="26"/>
          <c:order val="26"/>
          <c:tx>
            <c:v>I1</c:v>
          </c:tx>
          <c:spPr>
            <a:ln w="19050" cap="rnd">
              <a:solidFill>
                <a:srgbClr val="FF0000">
                  <a:alpha val="80000"/>
                </a:srgbClr>
              </a:solidFill>
              <a:round/>
            </a:ln>
            <a:effectLst/>
          </c:spPr>
          <c:marker>
            <c:symbol val="none"/>
          </c:marker>
          <c:xVal>
            <c:numRef>
              <c:f>[0]!FT_T01</c:f>
              <c:numCache>
                <c:formatCode>General</c:formatCode>
                <c:ptCount val="1"/>
                <c:pt idx="0">
                  <c:v>0</c:v>
                </c:pt>
              </c:numCache>
            </c:numRef>
          </c:xVal>
          <c:yVal>
            <c:numRef>
              <c:f>[0]!FT_PH01</c:f>
              <c:numCache>
                <c:formatCode>0.00</c:formatCode>
                <c:ptCount val="1"/>
                <c:pt idx="0">
                  <c:v>31.862556934356601</c:v>
                </c:pt>
              </c:numCache>
            </c:numRef>
          </c:yVal>
          <c:smooth val="0"/>
          <c:extLst>
            <c:ext xmlns:c16="http://schemas.microsoft.com/office/drawing/2014/chart" uri="{C3380CC4-5D6E-409C-BE32-E72D297353CC}">
              <c16:uniqueId val="{0000001A-604A-4D98-838B-55B43DD8726D}"/>
            </c:ext>
          </c:extLst>
        </c:ser>
        <c:ser>
          <c:idx val="27"/>
          <c:order val="27"/>
          <c:tx>
            <c:v>I2</c:v>
          </c:tx>
          <c:spPr>
            <a:ln w="19050" cap="rnd">
              <a:solidFill>
                <a:srgbClr val="C0504D">
                  <a:alpha val="80000"/>
                </a:srgbClr>
              </a:solidFill>
              <a:round/>
            </a:ln>
            <a:effectLst/>
          </c:spPr>
          <c:marker>
            <c:symbol val="none"/>
          </c:marker>
          <c:xVal>
            <c:numRef>
              <c:f>[0]!FT_T02</c:f>
              <c:numCache>
                <c:formatCode>General</c:formatCode>
                <c:ptCount val="150"/>
                <c:pt idx="0">
                  <c:v>0</c:v>
                </c:pt>
                <c:pt idx="1">
                  <c:v>0.39559700000000902</c:v>
                </c:pt>
                <c:pt idx="2">
                  <c:v>0.79885999999999002</c:v>
                </c:pt>
                <c:pt idx="3">
                  <c:v>1.1950109999999601</c:v>
                </c:pt>
                <c:pt idx="4">
                  <c:v>1.5659909999999899</c:v>
                </c:pt>
                <c:pt idx="5">
                  <c:v>1.97652399999998</c:v>
                </c:pt>
                <c:pt idx="6">
                  <c:v>2.3824679999999598</c:v>
                </c:pt>
                <c:pt idx="7">
                  <c:v>2.7845199999999801</c:v>
                </c:pt>
                <c:pt idx="8">
                  <c:v>3.1711829999999801</c:v>
                </c:pt>
                <c:pt idx="9">
                  <c:v>3.5731890000000099</c:v>
                </c:pt>
                <c:pt idx="10">
                  <c:v>3.9723349999999802</c:v>
                </c:pt>
                <c:pt idx="11">
                  <c:v>4.3789549999999604</c:v>
                </c:pt>
                <c:pt idx="12">
                  <c:v>4.7843790000000004</c:v>
                </c:pt>
                <c:pt idx="13">
                  <c:v>5.18288499999999</c:v>
                </c:pt>
                <c:pt idx="14">
                  <c:v>5.5966479999999503</c:v>
                </c:pt>
                <c:pt idx="15">
                  <c:v>5.9894979999999602</c:v>
                </c:pt>
                <c:pt idx="16">
                  <c:v>6.3899759999999901</c:v>
                </c:pt>
                <c:pt idx="17">
                  <c:v>6.78990599999997</c:v>
                </c:pt>
                <c:pt idx="18">
                  <c:v>7.20108699999997</c:v>
                </c:pt>
                <c:pt idx="19">
                  <c:v>7.5946399999999601</c:v>
                </c:pt>
                <c:pt idx="20">
                  <c:v>7.9948749999999702</c:v>
                </c:pt>
                <c:pt idx="21">
                  <c:v>8.3970449999999897</c:v>
                </c:pt>
                <c:pt idx="22">
                  <c:v>8.7900769999999895</c:v>
                </c:pt>
                <c:pt idx="23">
                  <c:v>9.1860320000000097</c:v>
                </c:pt>
                <c:pt idx="24">
                  <c:v>9.5836810000000092</c:v>
                </c:pt>
                <c:pt idx="25">
                  <c:v>9.9542559999999796</c:v>
                </c:pt>
                <c:pt idx="26">
                  <c:v>10.393161999999901</c:v>
                </c:pt>
                <c:pt idx="27">
                  <c:v>10.7564449999999</c:v>
                </c:pt>
                <c:pt idx="28">
                  <c:v>11.184945999999901</c:v>
                </c:pt>
                <c:pt idx="29">
                  <c:v>11.579382000000001</c:v>
                </c:pt>
                <c:pt idx="30">
                  <c:v>11.9794309999999</c:v>
                </c:pt>
                <c:pt idx="31">
                  <c:v>12.3823559999999</c:v>
                </c:pt>
                <c:pt idx="32">
                  <c:v>12.779558</c:v>
                </c:pt>
                <c:pt idx="33">
                  <c:v>13.177494999999899</c:v>
                </c:pt>
                <c:pt idx="34">
                  <c:v>13.579628</c:v>
                </c:pt>
                <c:pt idx="35">
                  <c:v>13.9767349999999</c:v>
                </c:pt>
                <c:pt idx="36">
                  <c:v>14.375150999999899</c:v>
                </c:pt>
                <c:pt idx="37">
                  <c:v>14.7764679999999</c:v>
                </c:pt>
                <c:pt idx="38">
                  <c:v>15.178713999999999</c:v>
                </c:pt>
                <c:pt idx="39">
                  <c:v>15.583170999999901</c:v>
                </c:pt>
                <c:pt idx="40">
                  <c:v>15.974239000000001</c:v>
                </c:pt>
                <c:pt idx="41">
                  <c:v>16.370871999999899</c:v>
                </c:pt>
                <c:pt idx="42">
                  <c:v>16.771277999999899</c:v>
                </c:pt>
                <c:pt idx="43">
                  <c:v>17.173036999999901</c:v>
                </c:pt>
                <c:pt idx="44">
                  <c:v>17.577670000000001</c:v>
                </c:pt>
                <c:pt idx="45">
                  <c:v>17.969152999999999</c:v>
                </c:pt>
                <c:pt idx="46">
                  <c:v>18.3682499999999</c:v>
                </c:pt>
                <c:pt idx="47">
                  <c:v>18.766051999999998</c:v>
                </c:pt>
                <c:pt idx="48">
                  <c:v>19.168591999999901</c:v>
                </c:pt>
                <c:pt idx="49">
                  <c:v>19.564895999999901</c:v>
                </c:pt>
                <c:pt idx="50">
                  <c:v>19.968086999999901</c:v>
                </c:pt>
                <c:pt idx="51">
                  <c:v>20.374137999999899</c:v>
                </c:pt>
                <c:pt idx="52">
                  <c:v>20.776660999999901</c:v>
                </c:pt>
                <c:pt idx="53">
                  <c:v>21.164117999999899</c:v>
                </c:pt>
                <c:pt idx="54">
                  <c:v>21.5622779999999</c:v>
                </c:pt>
                <c:pt idx="55">
                  <c:v>21.962919999999901</c:v>
                </c:pt>
                <c:pt idx="56">
                  <c:v>22.361228999999899</c:v>
                </c:pt>
                <c:pt idx="57">
                  <c:v>22.767185999999899</c:v>
                </c:pt>
                <c:pt idx="58">
                  <c:v>23.166746999999901</c:v>
                </c:pt>
                <c:pt idx="59">
                  <c:v>23.562770999999898</c:v>
                </c:pt>
                <c:pt idx="60">
                  <c:v>23.9614849999999</c:v>
                </c:pt>
                <c:pt idx="61">
                  <c:v>24.361020999999901</c:v>
                </c:pt>
                <c:pt idx="62">
                  <c:v>24.767037999999999</c:v>
                </c:pt>
                <c:pt idx="63">
                  <c:v>25.157929999999901</c:v>
                </c:pt>
                <c:pt idx="64">
                  <c:v>25.565569999999902</c:v>
                </c:pt>
                <c:pt idx="65">
                  <c:v>25.953986999999898</c:v>
                </c:pt>
                <c:pt idx="66">
                  <c:v>26.3615029999999</c:v>
                </c:pt>
                <c:pt idx="67">
                  <c:v>26.764402999999898</c:v>
                </c:pt>
                <c:pt idx="68">
                  <c:v>27.158200999999899</c:v>
                </c:pt>
                <c:pt idx="69">
                  <c:v>27.562145999999899</c:v>
                </c:pt>
                <c:pt idx="70">
                  <c:v>27.966111999999999</c:v>
                </c:pt>
                <c:pt idx="71">
                  <c:v>28.3801389999999</c:v>
                </c:pt>
                <c:pt idx="72">
                  <c:v>28.768101999999899</c:v>
                </c:pt>
                <c:pt idx="73">
                  <c:v>29.167040999999902</c:v>
                </c:pt>
                <c:pt idx="74">
                  <c:v>29.572638999999899</c:v>
                </c:pt>
                <c:pt idx="75">
                  <c:v>29.970008</c:v>
                </c:pt>
                <c:pt idx="76">
                  <c:v>30.371389999999899</c:v>
                </c:pt>
                <c:pt idx="77">
                  <c:v>30.7712789999999</c:v>
                </c:pt>
                <c:pt idx="78">
                  <c:v>31.1751919999999</c:v>
                </c:pt>
                <c:pt idx="79">
                  <c:v>31.5708079999999</c:v>
                </c:pt>
                <c:pt idx="80">
                  <c:v>31.9828469999999</c:v>
                </c:pt>
                <c:pt idx="81">
                  <c:v>32.346821999999896</c:v>
                </c:pt>
                <c:pt idx="82">
                  <c:v>32.7498229999999</c:v>
                </c:pt>
                <c:pt idx="83">
                  <c:v>33.163882000000001</c:v>
                </c:pt>
                <c:pt idx="84">
                  <c:v>33.555309999999899</c:v>
                </c:pt>
                <c:pt idx="85">
                  <c:v>33.961434999999902</c:v>
                </c:pt>
                <c:pt idx="86">
                  <c:v>34.364016999999897</c:v>
                </c:pt>
                <c:pt idx="87">
                  <c:v>34.770719999999898</c:v>
                </c:pt>
                <c:pt idx="88">
                  <c:v>35.179324999999999</c:v>
                </c:pt>
                <c:pt idx="89">
                  <c:v>35.573065999999898</c:v>
                </c:pt>
                <c:pt idx="90">
                  <c:v>35.976974999999896</c:v>
                </c:pt>
                <c:pt idx="91">
                  <c:v>36.347521999999898</c:v>
                </c:pt>
                <c:pt idx="92">
                  <c:v>36.749934999999901</c:v>
                </c:pt>
                <c:pt idx="93">
                  <c:v>37.154411999999901</c:v>
                </c:pt>
                <c:pt idx="94">
                  <c:v>37.549156999999902</c:v>
                </c:pt>
                <c:pt idx="95">
                  <c:v>37.953309999999902</c:v>
                </c:pt>
                <c:pt idx="96">
                  <c:v>38.377244999999903</c:v>
                </c:pt>
                <c:pt idx="97">
                  <c:v>38.745921000000003</c:v>
                </c:pt>
                <c:pt idx="98">
                  <c:v>39.177797999999903</c:v>
                </c:pt>
                <c:pt idx="99">
                  <c:v>39.573054999999997</c:v>
                </c:pt>
                <c:pt idx="100">
                  <c:v>39.984027999999903</c:v>
                </c:pt>
                <c:pt idx="101">
                  <c:v>40.371991999999899</c:v>
                </c:pt>
                <c:pt idx="102">
                  <c:v>40.774893999999897</c:v>
                </c:pt>
                <c:pt idx="103">
                  <c:v>41.171977999999903</c:v>
                </c:pt>
                <c:pt idx="104">
                  <c:v>41.572451000000001</c:v>
                </c:pt>
                <c:pt idx="105">
                  <c:v>41.969467000000002</c:v>
                </c:pt>
                <c:pt idx="106">
                  <c:v>42.369496999999903</c:v>
                </c:pt>
                <c:pt idx="107">
                  <c:v>42.768575999999896</c:v>
                </c:pt>
                <c:pt idx="108">
                  <c:v>43.177474999999902</c:v>
                </c:pt>
                <c:pt idx="109">
                  <c:v>43.589706999999898</c:v>
                </c:pt>
                <c:pt idx="110">
                  <c:v>43.981100999999903</c:v>
                </c:pt>
                <c:pt idx="111">
                  <c:v>44.388600999999902</c:v>
                </c:pt>
                <c:pt idx="112">
                  <c:v>44.787889</c:v>
                </c:pt>
                <c:pt idx="113">
                  <c:v>45.170091999999997</c:v>
                </c:pt>
                <c:pt idx="114">
                  <c:v>45.564608999999898</c:v>
                </c:pt>
                <c:pt idx="115">
                  <c:v>45.9694</c:v>
                </c:pt>
                <c:pt idx="116">
                  <c:v>46.373036999999997</c:v>
                </c:pt>
                <c:pt idx="117">
                  <c:v>46.773648999999899</c:v>
                </c:pt>
                <c:pt idx="118">
                  <c:v>47.175491999999899</c:v>
                </c:pt>
                <c:pt idx="119">
                  <c:v>47.578677999999897</c:v>
                </c:pt>
                <c:pt idx="120">
                  <c:v>47.982516999999902</c:v>
                </c:pt>
                <c:pt idx="121">
                  <c:v>48.397621999999998</c:v>
                </c:pt>
                <c:pt idx="122">
                  <c:v>48.791491000000001</c:v>
                </c:pt>
                <c:pt idx="123">
                  <c:v>49.170217999999899</c:v>
                </c:pt>
                <c:pt idx="124">
                  <c:v>49.571197999999903</c:v>
                </c:pt>
                <c:pt idx="125">
                  <c:v>49.969721999999898</c:v>
                </c:pt>
                <c:pt idx="126">
                  <c:v>50.372189999999897</c:v>
                </c:pt>
                <c:pt idx="127">
                  <c:v>50.781507999999903</c:v>
                </c:pt>
                <c:pt idx="128">
                  <c:v>51.177937999999898</c:v>
                </c:pt>
                <c:pt idx="129">
                  <c:v>51.594531999999901</c:v>
                </c:pt>
                <c:pt idx="130">
                  <c:v>51.98489</c:v>
                </c:pt>
                <c:pt idx="131">
                  <c:v>52.3869439999999</c:v>
                </c:pt>
                <c:pt idx="132">
                  <c:v>52.794702999999899</c:v>
                </c:pt>
                <c:pt idx="133">
                  <c:v>53.181035999999999</c:v>
                </c:pt>
                <c:pt idx="134">
                  <c:v>53.5852199999999</c:v>
                </c:pt>
                <c:pt idx="135">
                  <c:v>53.987125999999897</c:v>
                </c:pt>
                <c:pt idx="136">
                  <c:v>54.391324999999902</c:v>
                </c:pt>
                <c:pt idx="137">
                  <c:v>54.798283999999903</c:v>
                </c:pt>
                <c:pt idx="138">
                  <c:v>55.176265000000001</c:v>
                </c:pt>
                <c:pt idx="139">
                  <c:v>55.576735999999897</c:v>
                </c:pt>
                <c:pt idx="140">
                  <c:v>55.979827999999898</c:v>
                </c:pt>
                <c:pt idx="141">
                  <c:v>56.375062999999997</c:v>
                </c:pt>
                <c:pt idx="142">
                  <c:v>56.773657999999998</c:v>
                </c:pt>
                <c:pt idx="143">
                  <c:v>57.173988999999999</c:v>
                </c:pt>
                <c:pt idx="144">
                  <c:v>57.576546999999998</c:v>
                </c:pt>
                <c:pt idx="145">
                  <c:v>57.973481999999898</c:v>
                </c:pt>
                <c:pt idx="146">
                  <c:v>58.376074999999901</c:v>
                </c:pt>
                <c:pt idx="147">
                  <c:v>58.775558999999902</c:v>
                </c:pt>
                <c:pt idx="148">
                  <c:v>59.1790289999999</c:v>
                </c:pt>
                <c:pt idx="149">
                  <c:v>59.586782999999897</c:v>
                </c:pt>
              </c:numCache>
            </c:numRef>
          </c:xVal>
          <c:yVal>
            <c:numRef>
              <c:f>[0]!FT_PH02</c:f>
              <c:numCache>
                <c:formatCode>0.00</c:formatCode>
                <c:ptCount val="150"/>
                <c:pt idx="0">
                  <c:v>31.862556934356601</c:v>
                </c:pt>
                <c:pt idx="1">
                  <c:v>31.573376059532098</c:v>
                </c:pt>
                <c:pt idx="2">
                  <c:v>31.267976760864201</c:v>
                </c:pt>
                <c:pt idx="3">
                  <c:v>30.955839157104396</c:v>
                </c:pt>
                <c:pt idx="4">
                  <c:v>30.681645870208701</c:v>
                </c:pt>
                <c:pt idx="5">
                  <c:v>30.471107363700799</c:v>
                </c:pt>
                <c:pt idx="6">
                  <c:v>30.357751250267</c:v>
                </c:pt>
                <c:pt idx="7">
                  <c:v>30.395290255546499</c:v>
                </c:pt>
                <c:pt idx="8">
                  <c:v>30.482208728790201</c:v>
                </c:pt>
                <c:pt idx="9">
                  <c:v>30.609801411628702</c:v>
                </c:pt>
                <c:pt idx="10">
                  <c:v>30.763351917266803</c:v>
                </c:pt>
                <c:pt idx="11">
                  <c:v>30.967527627944904</c:v>
                </c:pt>
                <c:pt idx="12">
                  <c:v>31.1171472072601</c:v>
                </c:pt>
                <c:pt idx="13">
                  <c:v>31.247979402542096</c:v>
                </c:pt>
                <c:pt idx="14">
                  <c:v>31.404736638069096</c:v>
                </c:pt>
                <c:pt idx="15">
                  <c:v>31.559932231902998</c:v>
                </c:pt>
                <c:pt idx="16">
                  <c:v>31.704047322273198</c:v>
                </c:pt>
                <c:pt idx="17">
                  <c:v>31.903105974197299</c:v>
                </c:pt>
                <c:pt idx="18">
                  <c:v>32.117354869842501</c:v>
                </c:pt>
                <c:pt idx="19">
                  <c:v>32.337650656700099</c:v>
                </c:pt>
                <c:pt idx="20">
                  <c:v>32.541167736053403</c:v>
                </c:pt>
                <c:pt idx="21">
                  <c:v>32.776683568954404</c:v>
                </c:pt>
                <c:pt idx="22">
                  <c:v>33.008047938346799</c:v>
                </c:pt>
                <c:pt idx="23">
                  <c:v>33.201673626899705</c:v>
                </c:pt>
                <c:pt idx="24">
                  <c:v>33.430874347686704</c:v>
                </c:pt>
                <c:pt idx="25">
                  <c:v>33.738562464714001</c:v>
                </c:pt>
                <c:pt idx="26">
                  <c:v>33.983722329139695</c:v>
                </c:pt>
                <c:pt idx="27">
                  <c:v>34.182554483413703</c:v>
                </c:pt>
                <c:pt idx="28">
                  <c:v>34.3642204999923</c:v>
                </c:pt>
                <c:pt idx="29">
                  <c:v>34.583166241645799</c:v>
                </c:pt>
                <c:pt idx="30">
                  <c:v>34.7777903079986</c:v>
                </c:pt>
                <c:pt idx="31">
                  <c:v>35.026142001152003</c:v>
                </c:pt>
                <c:pt idx="32">
                  <c:v>35.282984375953603</c:v>
                </c:pt>
                <c:pt idx="33">
                  <c:v>35.503572225570601</c:v>
                </c:pt>
                <c:pt idx="34">
                  <c:v>35.706898570060702</c:v>
                </c:pt>
                <c:pt idx="35">
                  <c:v>35.804954171180697</c:v>
                </c:pt>
                <c:pt idx="36">
                  <c:v>35.8606696128845</c:v>
                </c:pt>
                <c:pt idx="37">
                  <c:v>35.939270257949801</c:v>
                </c:pt>
                <c:pt idx="38">
                  <c:v>35.9965562820434</c:v>
                </c:pt>
                <c:pt idx="39">
                  <c:v>36.0884010791778</c:v>
                </c:pt>
                <c:pt idx="40">
                  <c:v>36.122661828994701</c:v>
                </c:pt>
                <c:pt idx="41">
                  <c:v>36.138001084327698</c:v>
                </c:pt>
                <c:pt idx="42">
                  <c:v>36.078360676765399</c:v>
                </c:pt>
                <c:pt idx="43">
                  <c:v>35.997804999351501</c:v>
                </c:pt>
                <c:pt idx="44">
                  <c:v>35.907176136970499</c:v>
                </c:pt>
                <c:pt idx="45">
                  <c:v>35.872882604598999</c:v>
                </c:pt>
                <c:pt idx="46">
                  <c:v>35.871097445487898</c:v>
                </c:pt>
                <c:pt idx="47">
                  <c:v>35.876882076263399</c:v>
                </c:pt>
                <c:pt idx="48">
                  <c:v>35.934478044509802</c:v>
                </c:pt>
                <c:pt idx="49">
                  <c:v>35.960739850997903</c:v>
                </c:pt>
                <c:pt idx="50">
                  <c:v>35.9990507364273</c:v>
                </c:pt>
                <c:pt idx="51">
                  <c:v>36.0824793577194</c:v>
                </c:pt>
                <c:pt idx="52">
                  <c:v>36.1266255378723</c:v>
                </c:pt>
                <c:pt idx="53">
                  <c:v>36.172580718994105</c:v>
                </c:pt>
                <c:pt idx="54">
                  <c:v>36.2249851226806</c:v>
                </c:pt>
                <c:pt idx="55">
                  <c:v>36.309400200843797</c:v>
                </c:pt>
                <c:pt idx="56">
                  <c:v>36.392322182655299</c:v>
                </c:pt>
                <c:pt idx="57">
                  <c:v>36.444702744483898</c:v>
                </c:pt>
                <c:pt idx="58">
                  <c:v>36.458176374435403</c:v>
                </c:pt>
                <c:pt idx="59">
                  <c:v>36.368951201438897</c:v>
                </c:pt>
                <c:pt idx="60">
                  <c:v>36.246281862258897</c:v>
                </c:pt>
                <c:pt idx="61">
                  <c:v>36.190256476402197</c:v>
                </c:pt>
                <c:pt idx="62">
                  <c:v>36.043864488601599</c:v>
                </c:pt>
                <c:pt idx="63">
                  <c:v>35.892400145530701</c:v>
                </c:pt>
                <c:pt idx="64">
                  <c:v>35.685965418815599</c:v>
                </c:pt>
                <c:pt idx="65">
                  <c:v>35.429686307907097</c:v>
                </c:pt>
                <c:pt idx="66">
                  <c:v>35.134303569793701</c:v>
                </c:pt>
                <c:pt idx="67">
                  <c:v>34.984707832336397</c:v>
                </c:pt>
                <c:pt idx="68">
                  <c:v>34.887468814849797</c:v>
                </c:pt>
                <c:pt idx="69">
                  <c:v>34.814962744712801</c:v>
                </c:pt>
                <c:pt idx="70">
                  <c:v>34.762117266654904</c:v>
                </c:pt>
                <c:pt idx="71">
                  <c:v>34.668368101120002</c:v>
                </c:pt>
                <c:pt idx="72">
                  <c:v>34.5860034227371</c:v>
                </c:pt>
                <c:pt idx="73">
                  <c:v>34.517818689346299</c:v>
                </c:pt>
                <c:pt idx="74">
                  <c:v>34.508070349693298</c:v>
                </c:pt>
                <c:pt idx="75">
                  <c:v>34.511148929595898</c:v>
                </c:pt>
                <c:pt idx="76">
                  <c:v>34.463149309158297</c:v>
                </c:pt>
                <c:pt idx="77">
                  <c:v>34.410330653190599</c:v>
                </c:pt>
                <c:pt idx="78">
                  <c:v>34.439724683761604</c:v>
                </c:pt>
                <c:pt idx="79">
                  <c:v>34.3898057937622</c:v>
                </c:pt>
                <c:pt idx="80">
                  <c:v>34.4018101692199</c:v>
                </c:pt>
                <c:pt idx="81">
                  <c:v>34.3398690223693</c:v>
                </c:pt>
                <c:pt idx="82">
                  <c:v>34.270894527435303</c:v>
                </c:pt>
                <c:pt idx="83">
                  <c:v>34.193184971809302</c:v>
                </c:pt>
                <c:pt idx="84">
                  <c:v>34.141898155212402</c:v>
                </c:pt>
                <c:pt idx="85">
                  <c:v>34.198746085166896</c:v>
                </c:pt>
                <c:pt idx="86">
                  <c:v>34.312519431114204</c:v>
                </c:pt>
                <c:pt idx="87">
                  <c:v>34.420835971832197</c:v>
                </c:pt>
                <c:pt idx="88">
                  <c:v>34.5824360847473</c:v>
                </c:pt>
                <c:pt idx="89">
                  <c:v>34.756219387054401</c:v>
                </c:pt>
                <c:pt idx="90">
                  <c:v>34.9390804767608</c:v>
                </c:pt>
                <c:pt idx="91">
                  <c:v>35.103446245193396</c:v>
                </c:pt>
                <c:pt idx="92">
                  <c:v>35.346901416778501</c:v>
                </c:pt>
                <c:pt idx="93">
                  <c:v>35.611793398857102</c:v>
                </c:pt>
                <c:pt idx="94">
                  <c:v>35.8398228883743</c:v>
                </c:pt>
                <c:pt idx="95">
                  <c:v>36.040860414504998</c:v>
                </c:pt>
                <c:pt idx="96">
                  <c:v>36.197689175605703</c:v>
                </c:pt>
                <c:pt idx="97">
                  <c:v>36.335584521293605</c:v>
                </c:pt>
                <c:pt idx="98">
                  <c:v>36.480423808097804</c:v>
                </c:pt>
                <c:pt idx="99">
                  <c:v>36.525711417198096</c:v>
                </c:pt>
                <c:pt idx="100">
                  <c:v>36.556723713874803</c:v>
                </c:pt>
                <c:pt idx="101">
                  <c:v>36.635294556617701</c:v>
                </c:pt>
                <c:pt idx="102">
                  <c:v>36.722260713577199</c:v>
                </c:pt>
                <c:pt idx="103">
                  <c:v>36.765038967132504</c:v>
                </c:pt>
                <c:pt idx="104">
                  <c:v>36.791595816612201</c:v>
                </c:pt>
                <c:pt idx="105">
                  <c:v>36.819845438003505</c:v>
                </c:pt>
                <c:pt idx="106">
                  <c:v>36.8194580078125</c:v>
                </c:pt>
                <c:pt idx="107">
                  <c:v>36.796572804450904</c:v>
                </c:pt>
                <c:pt idx="108">
                  <c:v>36.7925077676773</c:v>
                </c:pt>
                <c:pt idx="109">
                  <c:v>36.766648292541497</c:v>
                </c:pt>
                <c:pt idx="110">
                  <c:v>36.764663457870398</c:v>
                </c:pt>
                <c:pt idx="111">
                  <c:v>36.708745360374401</c:v>
                </c:pt>
                <c:pt idx="112">
                  <c:v>36.687073111534104</c:v>
                </c:pt>
                <c:pt idx="113">
                  <c:v>36.641168594360302</c:v>
                </c:pt>
                <c:pt idx="114">
                  <c:v>36.5928888320922</c:v>
                </c:pt>
                <c:pt idx="115">
                  <c:v>36.576873064041102</c:v>
                </c:pt>
                <c:pt idx="116">
                  <c:v>36.564031243324202</c:v>
                </c:pt>
                <c:pt idx="117">
                  <c:v>36.499783396720801</c:v>
                </c:pt>
                <c:pt idx="118">
                  <c:v>36.348852515220599</c:v>
                </c:pt>
                <c:pt idx="119">
                  <c:v>36.245787143707197</c:v>
                </c:pt>
                <c:pt idx="120">
                  <c:v>36.116263270378099</c:v>
                </c:pt>
                <c:pt idx="121">
                  <c:v>36.010432243347104</c:v>
                </c:pt>
                <c:pt idx="122">
                  <c:v>35.925343632697995</c:v>
                </c:pt>
                <c:pt idx="123">
                  <c:v>35.841840505599897</c:v>
                </c:pt>
                <c:pt idx="124">
                  <c:v>35.665279626846299</c:v>
                </c:pt>
                <c:pt idx="125">
                  <c:v>35.510635375976499</c:v>
                </c:pt>
                <c:pt idx="126">
                  <c:v>35.496169328689497</c:v>
                </c:pt>
                <c:pt idx="127">
                  <c:v>35.411682724952698</c:v>
                </c:pt>
                <c:pt idx="128">
                  <c:v>35.322123765945399</c:v>
                </c:pt>
                <c:pt idx="129">
                  <c:v>35.247316956519995</c:v>
                </c:pt>
                <c:pt idx="130">
                  <c:v>35.1424187421798</c:v>
                </c:pt>
                <c:pt idx="131">
                  <c:v>35.029965639114302</c:v>
                </c:pt>
                <c:pt idx="132">
                  <c:v>35.018050670623701</c:v>
                </c:pt>
                <c:pt idx="133">
                  <c:v>35.002663731574998</c:v>
                </c:pt>
                <c:pt idx="134">
                  <c:v>34.986308217048602</c:v>
                </c:pt>
                <c:pt idx="135">
                  <c:v>34.959140419960001</c:v>
                </c:pt>
                <c:pt idx="136">
                  <c:v>34.877562522888098</c:v>
                </c:pt>
                <c:pt idx="137">
                  <c:v>34.739065170288001</c:v>
                </c:pt>
                <c:pt idx="138">
                  <c:v>34.610345959663306</c:v>
                </c:pt>
                <c:pt idx="139">
                  <c:v>34.494131803512502</c:v>
                </c:pt>
                <c:pt idx="140">
                  <c:v>34.357896447181702</c:v>
                </c:pt>
                <c:pt idx="141">
                  <c:v>34.193536639213498</c:v>
                </c:pt>
                <c:pt idx="142">
                  <c:v>33.997955918312002</c:v>
                </c:pt>
                <c:pt idx="143">
                  <c:v>33.772262930869999</c:v>
                </c:pt>
                <c:pt idx="144">
                  <c:v>33.516407012939396</c:v>
                </c:pt>
                <c:pt idx="145">
                  <c:v>33.295530080795203</c:v>
                </c:pt>
                <c:pt idx="146">
                  <c:v>33.038383722305298</c:v>
                </c:pt>
                <c:pt idx="147">
                  <c:v>32.732120156288104</c:v>
                </c:pt>
                <c:pt idx="148">
                  <c:v>32.402527332305901</c:v>
                </c:pt>
                <c:pt idx="149">
                  <c:v>32.410642504691999</c:v>
                </c:pt>
              </c:numCache>
            </c:numRef>
          </c:yVal>
          <c:smooth val="0"/>
          <c:extLst>
            <c:ext xmlns:c16="http://schemas.microsoft.com/office/drawing/2014/chart" uri="{C3380CC4-5D6E-409C-BE32-E72D297353CC}">
              <c16:uniqueId val="{0000001B-604A-4D98-838B-55B43DD8726D}"/>
            </c:ext>
          </c:extLst>
        </c:ser>
        <c:ser>
          <c:idx val="28"/>
          <c:order val="28"/>
          <c:tx>
            <c:v>I3</c:v>
          </c:tx>
          <c:spPr>
            <a:ln w="19050" cap="rnd">
              <a:solidFill>
                <a:srgbClr val="C00000">
                  <a:alpha val="80000"/>
                </a:srgbClr>
              </a:solidFill>
              <a:round/>
            </a:ln>
            <a:effectLst/>
          </c:spPr>
          <c:marker>
            <c:symbol val="none"/>
          </c:marker>
          <c:xVal>
            <c:numRef>
              <c:f>[0]!FT_T03</c:f>
              <c:numCache>
                <c:formatCode>General</c:formatCode>
                <c:ptCount val="148"/>
                <c:pt idx="0">
                  <c:v>0.79885999999999002</c:v>
                </c:pt>
                <c:pt idx="1">
                  <c:v>1.1950109999999601</c:v>
                </c:pt>
                <c:pt idx="2">
                  <c:v>1.5659909999999899</c:v>
                </c:pt>
                <c:pt idx="3">
                  <c:v>1.97652399999998</c:v>
                </c:pt>
                <c:pt idx="4">
                  <c:v>2.3824679999999598</c:v>
                </c:pt>
                <c:pt idx="5">
                  <c:v>2.7845199999999801</c:v>
                </c:pt>
                <c:pt idx="6">
                  <c:v>3.1711829999999801</c:v>
                </c:pt>
                <c:pt idx="7">
                  <c:v>3.5731890000000099</c:v>
                </c:pt>
                <c:pt idx="8">
                  <c:v>3.9723349999999802</c:v>
                </c:pt>
                <c:pt idx="9">
                  <c:v>4.3789549999999604</c:v>
                </c:pt>
                <c:pt idx="10">
                  <c:v>4.7843790000000004</c:v>
                </c:pt>
                <c:pt idx="11">
                  <c:v>5.18288499999999</c:v>
                </c:pt>
                <c:pt idx="12">
                  <c:v>5.5966479999999503</c:v>
                </c:pt>
                <c:pt idx="13">
                  <c:v>5.9894979999999602</c:v>
                </c:pt>
                <c:pt idx="14">
                  <c:v>6.3899759999999901</c:v>
                </c:pt>
                <c:pt idx="15">
                  <c:v>6.78990599999997</c:v>
                </c:pt>
                <c:pt idx="16">
                  <c:v>7.20108699999997</c:v>
                </c:pt>
                <c:pt idx="17">
                  <c:v>7.5946399999999601</c:v>
                </c:pt>
                <c:pt idx="18">
                  <c:v>7.9948749999999702</c:v>
                </c:pt>
                <c:pt idx="19">
                  <c:v>8.3970449999999897</c:v>
                </c:pt>
                <c:pt idx="20">
                  <c:v>8.7900769999999895</c:v>
                </c:pt>
                <c:pt idx="21">
                  <c:v>9.1860320000000097</c:v>
                </c:pt>
                <c:pt idx="22">
                  <c:v>9.5836810000000092</c:v>
                </c:pt>
                <c:pt idx="23">
                  <c:v>9.9542559999999796</c:v>
                </c:pt>
                <c:pt idx="24">
                  <c:v>10.393161999999901</c:v>
                </c:pt>
                <c:pt idx="25">
                  <c:v>10.7564449999999</c:v>
                </c:pt>
                <c:pt idx="26">
                  <c:v>11.184945999999901</c:v>
                </c:pt>
                <c:pt idx="27">
                  <c:v>11.579382000000001</c:v>
                </c:pt>
                <c:pt idx="28">
                  <c:v>11.9794309999999</c:v>
                </c:pt>
                <c:pt idx="29">
                  <c:v>12.3823559999999</c:v>
                </c:pt>
                <c:pt idx="30">
                  <c:v>12.779558</c:v>
                </c:pt>
                <c:pt idx="31">
                  <c:v>13.177494999999899</c:v>
                </c:pt>
                <c:pt idx="32">
                  <c:v>13.579628</c:v>
                </c:pt>
                <c:pt idx="33">
                  <c:v>13.9767349999999</c:v>
                </c:pt>
                <c:pt idx="34">
                  <c:v>14.375150999999899</c:v>
                </c:pt>
                <c:pt idx="35">
                  <c:v>14.7764679999999</c:v>
                </c:pt>
                <c:pt idx="36">
                  <c:v>15.178713999999999</c:v>
                </c:pt>
                <c:pt idx="37">
                  <c:v>15.583170999999901</c:v>
                </c:pt>
                <c:pt idx="38">
                  <c:v>15.974239000000001</c:v>
                </c:pt>
                <c:pt idx="39">
                  <c:v>16.370871999999899</c:v>
                </c:pt>
                <c:pt idx="40">
                  <c:v>16.771277999999899</c:v>
                </c:pt>
                <c:pt idx="41">
                  <c:v>17.173036999999901</c:v>
                </c:pt>
                <c:pt idx="42">
                  <c:v>17.577670000000001</c:v>
                </c:pt>
                <c:pt idx="43">
                  <c:v>17.969152999999999</c:v>
                </c:pt>
                <c:pt idx="44">
                  <c:v>18.3682499999999</c:v>
                </c:pt>
                <c:pt idx="45">
                  <c:v>18.766051999999998</c:v>
                </c:pt>
                <c:pt idx="46">
                  <c:v>19.168591999999901</c:v>
                </c:pt>
                <c:pt idx="47">
                  <c:v>19.564895999999901</c:v>
                </c:pt>
                <c:pt idx="48">
                  <c:v>19.968086999999901</c:v>
                </c:pt>
                <c:pt idx="49">
                  <c:v>20.374137999999899</c:v>
                </c:pt>
                <c:pt idx="50">
                  <c:v>20.776660999999901</c:v>
                </c:pt>
                <c:pt idx="51">
                  <c:v>21.164117999999899</c:v>
                </c:pt>
                <c:pt idx="52">
                  <c:v>21.5622779999999</c:v>
                </c:pt>
                <c:pt idx="53">
                  <c:v>21.962919999999901</c:v>
                </c:pt>
                <c:pt idx="54">
                  <c:v>22.361228999999899</c:v>
                </c:pt>
                <c:pt idx="55">
                  <c:v>22.767185999999899</c:v>
                </c:pt>
                <c:pt idx="56">
                  <c:v>23.166746999999901</c:v>
                </c:pt>
                <c:pt idx="57">
                  <c:v>23.562770999999898</c:v>
                </c:pt>
                <c:pt idx="58">
                  <c:v>23.9614849999999</c:v>
                </c:pt>
                <c:pt idx="59">
                  <c:v>24.361020999999901</c:v>
                </c:pt>
                <c:pt idx="60">
                  <c:v>24.767037999999999</c:v>
                </c:pt>
                <c:pt idx="61">
                  <c:v>25.157929999999901</c:v>
                </c:pt>
                <c:pt idx="62">
                  <c:v>25.565569999999902</c:v>
                </c:pt>
                <c:pt idx="63">
                  <c:v>25.953986999999898</c:v>
                </c:pt>
                <c:pt idx="64">
                  <c:v>26.3615029999999</c:v>
                </c:pt>
                <c:pt idx="65">
                  <c:v>26.764402999999898</c:v>
                </c:pt>
                <c:pt idx="66">
                  <c:v>27.158200999999899</c:v>
                </c:pt>
                <c:pt idx="67">
                  <c:v>27.562145999999899</c:v>
                </c:pt>
                <c:pt idx="68">
                  <c:v>27.966111999999999</c:v>
                </c:pt>
                <c:pt idx="69">
                  <c:v>28.3801389999999</c:v>
                </c:pt>
                <c:pt idx="70">
                  <c:v>28.768101999999899</c:v>
                </c:pt>
                <c:pt idx="71">
                  <c:v>29.167040999999902</c:v>
                </c:pt>
                <c:pt idx="72">
                  <c:v>29.572638999999899</c:v>
                </c:pt>
                <c:pt idx="73">
                  <c:v>29.970008</c:v>
                </c:pt>
                <c:pt idx="74">
                  <c:v>30.371389999999899</c:v>
                </c:pt>
                <c:pt idx="75">
                  <c:v>30.7712789999999</c:v>
                </c:pt>
                <c:pt idx="76">
                  <c:v>31.1751919999999</c:v>
                </c:pt>
                <c:pt idx="77">
                  <c:v>31.5708079999999</c:v>
                </c:pt>
                <c:pt idx="78">
                  <c:v>31.9828469999999</c:v>
                </c:pt>
                <c:pt idx="79">
                  <c:v>32.346821999999896</c:v>
                </c:pt>
                <c:pt idx="80">
                  <c:v>32.7498229999999</c:v>
                </c:pt>
                <c:pt idx="81">
                  <c:v>33.163882000000001</c:v>
                </c:pt>
                <c:pt idx="82">
                  <c:v>33.555309999999899</c:v>
                </c:pt>
                <c:pt idx="83">
                  <c:v>33.961434999999902</c:v>
                </c:pt>
                <c:pt idx="84">
                  <c:v>34.364016999999897</c:v>
                </c:pt>
                <c:pt idx="85">
                  <c:v>34.770719999999898</c:v>
                </c:pt>
                <c:pt idx="86">
                  <c:v>35.179324999999999</c:v>
                </c:pt>
                <c:pt idx="87">
                  <c:v>35.573065999999898</c:v>
                </c:pt>
                <c:pt idx="88">
                  <c:v>35.976974999999896</c:v>
                </c:pt>
                <c:pt idx="89">
                  <c:v>36.347521999999898</c:v>
                </c:pt>
                <c:pt idx="90">
                  <c:v>36.749934999999901</c:v>
                </c:pt>
                <c:pt idx="91">
                  <c:v>37.154411999999901</c:v>
                </c:pt>
                <c:pt idx="92">
                  <c:v>37.549156999999902</c:v>
                </c:pt>
                <c:pt idx="93">
                  <c:v>37.953309999999902</c:v>
                </c:pt>
                <c:pt idx="94">
                  <c:v>38.377244999999903</c:v>
                </c:pt>
                <c:pt idx="95">
                  <c:v>38.745921000000003</c:v>
                </c:pt>
                <c:pt idx="96">
                  <c:v>39.177797999999903</c:v>
                </c:pt>
                <c:pt idx="97">
                  <c:v>39.573054999999997</c:v>
                </c:pt>
                <c:pt idx="98">
                  <c:v>39.984027999999903</c:v>
                </c:pt>
                <c:pt idx="99">
                  <c:v>40.371991999999899</c:v>
                </c:pt>
                <c:pt idx="100">
                  <c:v>40.774893999999897</c:v>
                </c:pt>
                <c:pt idx="101">
                  <c:v>41.171977999999903</c:v>
                </c:pt>
                <c:pt idx="102">
                  <c:v>41.572451000000001</c:v>
                </c:pt>
                <c:pt idx="103">
                  <c:v>41.969467000000002</c:v>
                </c:pt>
                <c:pt idx="104">
                  <c:v>42.369496999999903</c:v>
                </c:pt>
                <c:pt idx="105">
                  <c:v>42.768575999999896</c:v>
                </c:pt>
                <c:pt idx="106">
                  <c:v>43.177474999999902</c:v>
                </c:pt>
                <c:pt idx="107">
                  <c:v>43.589706999999898</c:v>
                </c:pt>
                <c:pt idx="108">
                  <c:v>43.981100999999903</c:v>
                </c:pt>
                <c:pt idx="109">
                  <c:v>44.388600999999902</c:v>
                </c:pt>
                <c:pt idx="110">
                  <c:v>44.787889</c:v>
                </c:pt>
                <c:pt idx="111">
                  <c:v>45.170091999999997</c:v>
                </c:pt>
                <c:pt idx="112">
                  <c:v>45.564608999999898</c:v>
                </c:pt>
                <c:pt idx="113">
                  <c:v>45.9694</c:v>
                </c:pt>
                <c:pt idx="114">
                  <c:v>46.373036999999997</c:v>
                </c:pt>
                <c:pt idx="115">
                  <c:v>46.773648999999899</c:v>
                </c:pt>
                <c:pt idx="116">
                  <c:v>47.175491999999899</c:v>
                </c:pt>
                <c:pt idx="117">
                  <c:v>47.578677999999897</c:v>
                </c:pt>
                <c:pt idx="118">
                  <c:v>47.982516999999902</c:v>
                </c:pt>
                <c:pt idx="119">
                  <c:v>48.397621999999998</c:v>
                </c:pt>
                <c:pt idx="120">
                  <c:v>48.791491000000001</c:v>
                </c:pt>
                <c:pt idx="121">
                  <c:v>49.170217999999899</c:v>
                </c:pt>
                <c:pt idx="122">
                  <c:v>49.571197999999903</c:v>
                </c:pt>
                <c:pt idx="123">
                  <c:v>49.969721999999898</c:v>
                </c:pt>
                <c:pt idx="124">
                  <c:v>50.372189999999897</c:v>
                </c:pt>
                <c:pt idx="125">
                  <c:v>50.781507999999903</c:v>
                </c:pt>
                <c:pt idx="126">
                  <c:v>51.177937999999898</c:v>
                </c:pt>
                <c:pt idx="127">
                  <c:v>51.594531999999901</c:v>
                </c:pt>
                <c:pt idx="128">
                  <c:v>51.98489</c:v>
                </c:pt>
                <c:pt idx="129">
                  <c:v>52.3869439999999</c:v>
                </c:pt>
                <c:pt idx="130">
                  <c:v>52.794702999999899</c:v>
                </c:pt>
                <c:pt idx="131">
                  <c:v>53.181035999999999</c:v>
                </c:pt>
                <c:pt idx="132">
                  <c:v>53.5852199999999</c:v>
                </c:pt>
                <c:pt idx="133">
                  <c:v>53.987125999999897</c:v>
                </c:pt>
                <c:pt idx="134">
                  <c:v>54.391324999999902</c:v>
                </c:pt>
                <c:pt idx="135">
                  <c:v>54.798283999999903</c:v>
                </c:pt>
                <c:pt idx="136">
                  <c:v>55.176265000000001</c:v>
                </c:pt>
                <c:pt idx="137">
                  <c:v>55.576735999999897</c:v>
                </c:pt>
                <c:pt idx="138">
                  <c:v>55.979827999999898</c:v>
                </c:pt>
                <c:pt idx="139">
                  <c:v>56.375062999999997</c:v>
                </c:pt>
                <c:pt idx="140">
                  <c:v>56.773657999999998</c:v>
                </c:pt>
                <c:pt idx="141">
                  <c:v>57.173988999999999</c:v>
                </c:pt>
                <c:pt idx="142">
                  <c:v>57.576546999999998</c:v>
                </c:pt>
                <c:pt idx="143">
                  <c:v>57.973481999999898</c:v>
                </c:pt>
                <c:pt idx="144">
                  <c:v>58.376074999999901</c:v>
                </c:pt>
                <c:pt idx="145">
                  <c:v>58.775558999999902</c:v>
                </c:pt>
                <c:pt idx="146">
                  <c:v>59.1790289999999</c:v>
                </c:pt>
                <c:pt idx="147">
                  <c:v>59.586782999999897</c:v>
                </c:pt>
              </c:numCache>
            </c:numRef>
          </c:xVal>
          <c:yVal>
            <c:numRef>
              <c:f>[0]!FT_PH03</c:f>
              <c:numCache>
                <c:formatCode>0.00</c:formatCode>
                <c:ptCount val="148"/>
                <c:pt idx="0">
                  <c:v>31.267976760864201</c:v>
                </c:pt>
                <c:pt idx="1">
                  <c:v>30.955839157104396</c:v>
                </c:pt>
                <c:pt idx="2">
                  <c:v>30.681645870208701</c:v>
                </c:pt>
                <c:pt idx="3">
                  <c:v>30.471107363700799</c:v>
                </c:pt>
                <c:pt idx="4">
                  <c:v>30.357751250267</c:v>
                </c:pt>
                <c:pt idx="5">
                  <c:v>30.395290255546499</c:v>
                </c:pt>
                <c:pt idx="6">
                  <c:v>30.482208728790201</c:v>
                </c:pt>
                <c:pt idx="7">
                  <c:v>30.609801411628702</c:v>
                </c:pt>
                <c:pt idx="8">
                  <c:v>30.763351917266803</c:v>
                </c:pt>
                <c:pt idx="9">
                  <c:v>30.967527627944904</c:v>
                </c:pt>
                <c:pt idx="10">
                  <c:v>31.1171472072601</c:v>
                </c:pt>
                <c:pt idx="11">
                  <c:v>31.247979402542096</c:v>
                </c:pt>
                <c:pt idx="12">
                  <c:v>31.404736638069096</c:v>
                </c:pt>
                <c:pt idx="13">
                  <c:v>31.559932231902998</c:v>
                </c:pt>
                <c:pt idx="14">
                  <c:v>31.704047322273198</c:v>
                </c:pt>
                <c:pt idx="15">
                  <c:v>31.903105974197299</c:v>
                </c:pt>
                <c:pt idx="16">
                  <c:v>32.117354869842501</c:v>
                </c:pt>
                <c:pt idx="17">
                  <c:v>32.337650656700099</c:v>
                </c:pt>
                <c:pt idx="18">
                  <c:v>32.541167736053403</c:v>
                </c:pt>
                <c:pt idx="19">
                  <c:v>32.776683568954404</c:v>
                </c:pt>
                <c:pt idx="20">
                  <c:v>33.008047938346799</c:v>
                </c:pt>
                <c:pt idx="21">
                  <c:v>33.201673626899705</c:v>
                </c:pt>
                <c:pt idx="22">
                  <c:v>33.430874347686704</c:v>
                </c:pt>
                <c:pt idx="23">
                  <c:v>33.738562464714001</c:v>
                </c:pt>
                <c:pt idx="24">
                  <c:v>33.983722329139695</c:v>
                </c:pt>
                <c:pt idx="25">
                  <c:v>34.182554483413703</c:v>
                </c:pt>
                <c:pt idx="26">
                  <c:v>34.3642204999923</c:v>
                </c:pt>
                <c:pt idx="27">
                  <c:v>34.583166241645799</c:v>
                </c:pt>
                <c:pt idx="28">
                  <c:v>34.7777903079986</c:v>
                </c:pt>
                <c:pt idx="29">
                  <c:v>35.026142001152003</c:v>
                </c:pt>
                <c:pt idx="30">
                  <c:v>35.282984375953603</c:v>
                </c:pt>
                <c:pt idx="31">
                  <c:v>35.503572225570601</c:v>
                </c:pt>
                <c:pt idx="32">
                  <c:v>35.706898570060702</c:v>
                </c:pt>
                <c:pt idx="33">
                  <c:v>35.804954171180697</c:v>
                </c:pt>
                <c:pt idx="34">
                  <c:v>35.8606696128845</c:v>
                </c:pt>
                <c:pt idx="35">
                  <c:v>35.939270257949801</c:v>
                </c:pt>
                <c:pt idx="36">
                  <c:v>35.9965562820434</c:v>
                </c:pt>
                <c:pt idx="37">
                  <c:v>36.0884010791778</c:v>
                </c:pt>
                <c:pt idx="38">
                  <c:v>36.122661828994701</c:v>
                </c:pt>
                <c:pt idx="39">
                  <c:v>36.138001084327698</c:v>
                </c:pt>
                <c:pt idx="40">
                  <c:v>36.078360676765399</c:v>
                </c:pt>
                <c:pt idx="41">
                  <c:v>35.997804999351501</c:v>
                </c:pt>
                <c:pt idx="42">
                  <c:v>35.907176136970499</c:v>
                </c:pt>
                <c:pt idx="43">
                  <c:v>35.872882604598999</c:v>
                </c:pt>
                <c:pt idx="44">
                  <c:v>35.871097445487898</c:v>
                </c:pt>
                <c:pt idx="45">
                  <c:v>35.876882076263399</c:v>
                </c:pt>
                <c:pt idx="46">
                  <c:v>35.934478044509802</c:v>
                </c:pt>
                <c:pt idx="47">
                  <c:v>35.960739850997903</c:v>
                </c:pt>
                <c:pt idx="48">
                  <c:v>35.9990507364273</c:v>
                </c:pt>
                <c:pt idx="49">
                  <c:v>36.0824793577194</c:v>
                </c:pt>
                <c:pt idx="50">
                  <c:v>36.1266255378723</c:v>
                </c:pt>
                <c:pt idx="51">
                  <c:v>36.172580718994105</c:v>
                </c:pt>
                <c:pt idx="52">
                  <c:v>36.2249851226806</c:v>
                </c:pt>
                <c:pt idx="53">
                  <c:v>36.309400200843797</c:v>
                </c:pt>
                <c:pt idx="54">
                  <c:v>36.392322182655299</c:v>
                </c:pt>
                <c:pt idx="55">
                  <c:v>36.444702744483898</c:v>
                </c:pt>
                <c:pt idx="56">
                  <c:v>36.458176374435403</c:v>
                </c:pt>
                <c:pt idx="57">
                  <c:v>36.368951201438897</c:v>
                </c:pt>
                <c:pt idx="58">
                  <c:v>36.246281862258897</c:v>
                </c:pt>
                <c:pt idx="59">
                  <c:v>36.190256476402197</c:v>
                </c:pt>
                <c:pt idx="60">
                  <c:v>36.043864488601599</c:v>
                </c:pt>
                <c:pt idx="61">
                  <c:v>35.892400145530701</c:v>
                </c:pt>
                <c:pt idx="62">
                  <c:v>35.685965418815599</c:v>
                </c:pt>
                <c:pt idx="63">
                  <c:v>35.429686307907097</c:v>
                </c:pt>
                <c:pt idx="64">
                  <c:v>35.134303569793701</c:v>
                </c:pt>
                <c:pt idx="65">
                  <c:v>34.984707832336397</c:v>
                </c:pt>
                <c:pt idx="66">
                  <c:v>34.887468814849797</c:v>
                </c:pt>
                <c:pt idx="67">
                  <c:v>34.814962744712801</c:v>
                </c:pt>
                <c:pt idx="68">
                  <c:v>34.762117266654904</c:v>
                </c:pt>
                <c:pt idx="69">
                  <c:v>34.668368101120002</c:v>
                </c:pt>
                <c:pt idx="70">
                  <c:v>34.5860034227371</c:v>
                </c:pt>
                <c:pt idx="71">
                  <c:v>34.517818689346299</c:v>
                </c:pt>
                <c:pt idx="72">
                  <c:v>34.508070349693298</c:v>
                </c:pt>
                <c:pt idx="73">
                  <c:v>34.511148929595898</c:v>
                </c:pt>
                <c:pt idx="74">
                  <c:v>34.463149309158297</c:v>
                </c:pt>
                <c:pt idx="75">
                  <c:v>34.410330653190599</c:v>
                </c:pt>
                <c:pt idx="76">
                  <c:v>34.439724683761604</c:v>
                </c:pt>
                <c:pt idx="77">
                  <c:v>34.3898057937622</c:v>
                </c:pt>
                <c:pt idx="78">
                  <c:v>34.4018101692199</c:v>
                </c:pt>
                <c:pt idx="79">
                  <c:v>34.3398690223693</c:v>
                </c:pt>
                <c:pt idx="80">
                  <c:v>34.270894527435303</c:v>
                </c:pt>
                <c:pt idx="81">
                  <c:v>34.193184971809302</c:v>
                </c:pt>
                <c:pt idx="82">
                  <c:v>34.141898155212402</c:v>
                </c:pt>
                <c:pt idx="83">
                  <c:v>34.198746085166896</c:v>
                </c:pt>
                <c:pt idx="84">
                  <c:v>34.312519431114204</c:v>
                </c:pt>
                <c:pt idx="85">
                  <c:v>34.420835971832197</c:v>
                </c:pt>
                <c:pt idx="86">
                  <c:v>34.5824360847473</c:v>
                </c:pt>
                <c:pt idx="87">
                  <c:v>34.756219387054401</c:v>
                </c:pt>
                <c:pt idx="88">
                  <c:v>34.9390804767608</c:v>
                </c:pt>
                <c:pt idx="89">
                  <c:v>35.103446245193396</c:v>
                </c:pt>
                <c:pt idx="90">
                  <c:v>35.346901416778501</c:v>
                </c:pt>
                <c:pt idx="91">
                  <c:v>35.611793398857102</c:v>
                </c:pt>
                <c:pt idx="92">
                  <c:v>35.8398228883743</c:v>
                </c:pt>
                <c:pt idx="93">
                  <c:v>36.040860414504998</c:v>
                </c:pt>
                <c:pt idx="94">
                  <c:v>36.197689175605703</c:v>
                </c:pt>
                <c:pt idx="95">
                  <c:v>36.335584521293605</c:v>
                </c:pt>
                <c:pt idx="96">
                  <c:v>36.480423808097804</c:v>
                </c:pt>
                <c:pt idx="97">
                  <c:v>36.525711417198096</c:v>
                </c:pt>
                <c:pt idx="98">
                  <c:v>36.556723713874803</c:v>
                </c:pt>
                <c:pt idx="99">
                  <c:v>36.635294556617701</c:v>
                </c:pt>
                <c:pt idx="100">
                  <c:v>36.722260713577199</c:v>
                </c:pt>
                <c:pt idx="101">
                  <c:v>36.765038967132504</c:v>
                </c:pt>
                <c:pt idx="102">
                  <c:v>36.791595816612201</c:v>
                </c:pt>
                <c:pt idx="103">
                  <c:v>36.819845438003505</c:v>
                </c:pt>
                <c:pt idx="104">
                  <c:v>36.8194580078125</c:v>
                </c:pt>
                <c:pt idx="105">
                  <c:v>36.796572804450904</c:v>
                </c:pt>
                <c:pt idx="106">
                  <c:v>36.7925077676773</c:v>
                </c:pt>
                <c:pt idx="107">
                  <c:v>36.766648292541497</c:v>
                </c:pt>
                <c:pt idx="108">
                  <c:v>36.764663457870398</c:v>
                </c:pt>
                <c:pt idx="109">
                  <c:v>36.708745360374401</c:v>
                </c:pt>
                <c:pt idx="110">
                  <c:v>36.687073111534104</c:v>
                </c:pt>
                <c:pt idx="111">
                  <c:v>36.641168594360302</c:v>
                </c:pt>
                <c:pt idx="112">
                  <c:v>36.5928888320922</c:v>
                </c:pt>
                <c:pt idx="113">
                  <c:v>36.576873064041102</c:v>
                </c:pt>
                <c:pt idx="114">
                  <c:v>36.564031243324202</c:v>
                </c:pt>
                <c:pt idx="115">
                  <c:v>36.499783396720801</c:v>
                </c:pt>
                <c:pt idx="116">
                  <c:v>36.348852515220599</c:v>
                </c:pt>
                <c:pt idx="117">
                  <c:v>36.245787143707197</c:v>
                </c:pt>
                <c:pt idx="118">
                  <c:v>36.116263270378099</c:v>
                </c:pt>
                <c:pt idx="119">
                  <c:v>36.010432243347104</c:v>
                </c:pt>
                <c:pt idx="120">
                  <c:v>35.925343632697995</c:v>
                </c:pt>
                <c:pt idx="121">
                  <c:v>35.841840505599897</c:v>
                </c:pt>
                <c:pt idx="122">
                  <c:v>35.665279626846299</c:v>
                </c:pt>
                <c:pt idx="123">
                  <c:v>35.510635375976499</c:v>
                </c:pt>
                <c:pt idx="124">
                  <c:v>35.496169328689497</c:v>
                </c:pt>
                <c:pt idx="125">
                  <c:v>35.411682724952698</c:v>
                </c:pt>
                <c:pt idx="126">
                  <c:v>35.322123765945399</c:v>
                </c:pt>
                <c:pt idx="127">
                  <c:v>35.247316956519995</c:v>
                </c:pt>
                <c:pt idx="128">
                  <c:v>35.1424187421798</c:v>
                </c:pt>
                <c:pt idx="129">
                  <c:v>35.029965639114302</c:v>
                </c:pt>
                <c:pt idx="130">
                  <c:v>35.018050670623701</c:v>
                </c:pt>
                <c:pt idx="131">
                  <c:v>35.002663731574998</c:v>
                </c:pt>
                <c:pt idx="132">
                  <c:v>34.986308217048602</c:v>
                </c:pt>
                <c:pt idx="133">
                  <c:v>34.959140419960001</c:v>
                </c:pt>
                <c:pt idx="134">
                  <c:v>34.877562522888098</c:v>
                </c:pt>
                <c:pt idx="135">
                  <c:v>34.739065170288001</c:v>
                </c:pt>
                <c:pt idx="136">
                  <c:v>34.610345959663306</c:v>
                </c:pt>
                <c:pt idx="137">
                  <c:v>34.494131803512502</c:v>
                </c:pt>
                <c:pt idx="138">
                  <c:v>34.357896447181702</c:v>
                </c:pt>
                <c:pt idx="139">
                  <c:v>34.193536639213498</c:v>
                </c:pt>
                <c:pt idx="140">
                  <c:v>33.997955918312002</c:v>
                </c:pt>
                <c:pt idx="141">
                  <c:v>33.772262930869999</c:v>
                </c:pt>
                <c:pt idx="142">
                  <c:v>33.516407012939396</c:v>
                </c:pt>
                <c:pt idx="143">
                  <c:v>33.295530080795203</c:v>
                </c:pt>
                <c:pt idx="144">
                  <c:v>33.038383722305298</c:v>
                </c:pt>
                <c:pt idx="145">
                  <c:v>32.732120156288104</c:v>
                </c:pt>
                <c:pt idx="146">
                  <c:v>32.402527332305901</c:v>
                </c:pt>
                <c:pt idx="147">
                  <c:v>32.410642504691999</c:v>
                </c:pt>
              </c:numCache>
            </c:numRef>
          </c:yVal>
          <c:smooth val="0"/>
          <c:extLst>
            <c:ext xmlns:c16="http://schemas.microsoft.com/office/drawing/2014/chart" uri="{C3380CC4-5D6E-409C-BE32-E72D297353CC}">
              <c16:uniqueId val="{0000001C-604A-4D98-838B-55B43DD8726D}"/>
            </c:ext>
          </c:extLst>
        </c:ser>
        <c:ser>
          <c:idx val="29"/>
          <c:order val="29"/>
          <c:tx>
            <c:v>I4</c:v>
          </c:tx>
          <c:spPr>
            <a:ln w="19050" cap="rnd">
              <a:solidFill>
                <a:srgbClr val="C0504D">
                  <a:alpha val="80000"/>
                </a:srgbClr>
              </a:solidFill>
              <a:round/>
            </a:ln>
            <a:effectLst/>
          </c:spPr>
          <c:marker>
            <c:symbol val="none"/>
          </c:marker>
          <c:xVal>
            <c:numRef>
              <c:f>[0]!FT_T04</c:f>
              <c:numCache>
                <c:formatCode>General</c:formatCode>
                <c:ptCount val="1"/>
                <c:pt idx="0">
                  <c:v>0</c:v>
                </c:pt>
              </c:numCache>
            </c:numRef>
          </c:xVal>
          <c:yVal>
            <c:numRef>
              <c:f>[0]!FT_PH04</c:f>
              <c:numCache>
                <c:formatCode>0.00</c:formatCode>
                <c:ptCount val="1"/>
                <c:pt idx="0">
                  <c:v>31.862556934356601</c:v>
                </c:pt>
              </c:numCache>
            </c:numRef>
          </c:yVal>
          <c:smooth val="0"/>
          <c:extLst>
            <c:ext xmlns:c16="http://schemas.microsoft.com/office/drawing/2014/chart" uri="{C3380CC4-5D6E-409C-BE32-E72D297353CC}">
              <c16:uniqueId val="{0000001D-604A-4D98-838B-55B43DD8726D}"/>
            </c:ext>
          </c:extLst>
        </c:ser>
        <c:ser>
          <c:idx val="30"/>
          <c:order val="30"/>
          <c:tx>
            <c:v>I5</c:v>
          </c:tx>
          <c:spPr>
            <a:ln w="19050" cap="rnd">
              <a:solidFill>
                <a:srgbClr val="C00000">
                  <a:alpha val="80000"/>
                </a:srgbClr>
              </a:solidFill>
              <a:round/>
            </a:ln>
            <a:effectLst/>
          </c:spPr>
          <c:marker>
            <c:symbol val="none"/>
          </c:marker>
          <c:xVal>
            <c:numRef>
              <c:f>[0]!FT_T05</c:f>
              <c:numCache>
                <c:formatCode>General</c:formatCode>
                <c:ptCount val="1"/>
                <c:pt idx="0">
                  <c:v>0</c:v>
                </c:pt>
              </c:numCache>
            </c:numRef>
          </c:xVal>
          <c:yVal>
            <c:numRef>
              <c:f>[0]!FT_PH05</c:f>
              <c:numCache>
                <c:formatCode>0.00</c:formatCode>
                <c:ptCount val="1"/>
                <c:pt idx="0">
                  <c:v>31.862556934356601</c:v>
                </c:pt>
              </c:numCache>
            </c:numRef>
          </c:yVal>
          <c:smooth val="0"/>
          <c:extLst>
            <c:ext xmlns:c16="http://schemas.microsoft.com/office/drawing/2014/chart" uri="{C3380CC4-5D6E-409C-BE32-E72D297353CC}">
              <c16:uniqueId val="{0000001E-604A-4D98-838B-55B43DD8726D}"/>
            </c:ext>
          </c:extLst>
        </c:ser>
        <c:ser>
          <c:idx val="31"/>
          <c:order val="31"/>
          <c:tx>
            <c:v>I6</c:v>
          </c:tx>
          <c:spPr>
            <a:ln w="19050" cap="rnd">
              <a:solidFill>
                <a:srgbClr val="C0504D">
                  <a:alpha val="80000"/>
                </a:srgbClr>
              </a:solidFill>
              <a:round/>
            </a:ln>
            <a:effectLst/>
          </c:spPr>
          <c:marker>
            <c:symbol val="none"/>
          </c:marker>
          <c:xVal>
            <c:numRef>
              <c:f>[0]!FT_T06</c:f>
              <c:numCache>
                <c:formatCode>General</c:formatCode>
                <c:ptCount val="1"/>
                <c:pt idx="0">
                  <c:v>0</c:v>
                </c:pt>
              </c:numCache>
            </c:numRef>
          </c:xVal>
          <c:yVal>
            <c:numRef>
              <c:f>[0]!FT_PH06</c:f>
              <c:numCache>
                <c:formatCode>0.00</c:formatCode>
                <c:ptCount val="1"/>
                <c:pt idx="0">
                  <c:v>31.862556934356601</c:v>
                </c:pt>
              </c:numCache>
            </c:numRef>
          </c:yVal>
          <c:smooth val="0"/>
          <c:extLst>
            <c:ext xmlns:c16="http://schemas.microsoft.com/office/drawing/2014/chart" uri="{C3380CC4-5D6E-409C-BE32-E72D297353CC}">
              <c16:uniqueId val="{0000001F-604A-4D98-838B-55B43DD8726D}"/>
            </c:ext>
          </c:extLst>
        </c:ser>
        <c:ser>
          <c:idx val="32"/>
          <c:order val="32"/>
          <c:tx>
            <c:v>I7</c:v>
          </c:tx>
          <c:spPr>
            <a:ln w="19050" cap="rnd">
              <a:solidFill>
                <a:srgbClr val="C00000">
                  <a:alpha val="80000"/>
                </a:srgbClr>
              </a:solidFill>
              <a:round/>
            </a:ln>
            <a:effectLst/>
          </c:spPr>
          <c:marker>
            <c:symbol val="none"/>
          </c:marker>
          <c:xVal>
            <c:numRef>
              <c:f>[0]!FT_T07</c:f>
              <c:numCache>
                <c:formatCode>General</c:formatCode>
                <c:ptCount val="1"/>
                <c:pt idx="0">
                  <c:v>0</c:v>
                </c:pt>
              </c:numCache>
            </c:numRef>
          </c:xVal>
          <c:yVal>
            <c:numRef>
              <c:f>[0]!FT_PH07</c:f>
              <c:numCache>
                <c:formatCode>0.00</c:formatCode>
                <c:ptCount val="1"/>
                <c:pt idx="0">
                  <c:v>31.862556934356601</c:v>
                </c:pt>
              </c:numCache>
            </c:numRef>
          </c:yVal>
          <c:smooth val="0"/>
          <c:extLst>
            <c:ext xmlns:c16="http://schemas.microsoft.com/office/drawing/2014/chart" uri="{C3380CC4-5D6E-409C-BE32-E72D297353CC}">
              <c16:uniqueId val="{00000020-604A-4D98-838B-55B43DD8726D}"/>
            </c:ext>
          </c:extLst>
        </c:ser>
        <c:ser>
          <c:idx val="33"/>
          <c:order val="33"/>
          <c:tx>
            <c:v>I8</c:v>
          </c:tx>
          <c:spPr>
            <a:ln w="19050" cap="rnd">
              <a:solidFill>
                <a:srgbClr val="C0504D">
                  <a:alpha val="80000"/>
                </a:srgbClr>
              </a:solidFill>
              <a:round/>
            </a:ln>
            <a:effectLst/>
          </c:spPr>
          <c:marker>
            <c:symbol val="none"/>
          </c:marker>
          <c:xVal>
            <c:numRef>
              <c:f>[0]!FT_T08</c:f>
              <c:numCache>
                <c:formatCode>General</c:formatCode>
                <c:ptCount val="1"/>
                <c:pt idx="0">
                  <c:v>0</c:v>
                </c:pt>
              </c:numCache>
            </c:numRef>
          </c:xVal>
          <c:yVal>
            <c:numRef>
              <c:f>[0]!FT_PH08</c:f>
              <c:numCache>
                <c:formatCode>0.00</c:formatCode>
                <c:ptCount val="1"/>
                <c:pt idx="0">
                  <c:v>31.862556934356601</c:v>
                </c:pt>
              </c:numCache>
            </c:numRef>
          </c:yVal>
          <c:smooth val="0"/>
          <c:extLst>
            <c:ext xmlns:c16="http://schemas.microsoft.com/office/drawing/2014/chart" uri="{C3380CC4-5D6E-409C-BE32-E72D297353CC}">
              <c16:uniqueId val="{00000021-604A-4D98-838B-55B43DD8726D}"/>
            </c:ext>
          </c:extLst>
        </c:ser>
        <c:ser>
          <c:idx val="34"/>
          <c:order val="34"/>
          <c:tx>
            <c:v>I9</c:v>
          </c:tx>
          <c:spPr>
            <a:ln w="19050" cap="rnd">
              <a:solidFill>
                <a:srgbClr val="C00000">
                  <a:alpha val="80000"/>
                </a:srgbClr>
              </a:solidFill>
              <a:round/>
            </a:ln>
            <a:effectLst/>
          </c:spPr>
          <c:marker>
            <c:symbol val="none"/>
          </c:marker>
          <c:xVal>
            <c:numRef>
              <c:f>[0]!FT_T09</c:f>
              <c:numCache>
                <c:formatCode>General</c:formatCode>
                <c:ptCount val="1"/>
                <c:pt idx="0">
                  <c:v>0</c:v>
                </c:pt>
              </c:numCache>
            </c:numRef>
          </c:xVal>
          <c:yVal>
            <c:numRef>
              <c:f>[0]!FT_PH09</c:f>
              <c:numCache>
                <c:formatCode>0.00</c:formatCode>
                <c:ptCount val="1"/>
                <c:pt idx="0">
                  <c:v>31.862556934356601</c:v>
                </c:pt>
              </c:numCache>
            </c:numRef>
          </c:yVal>
          <c:smooth val="0"/>
          <c:extLst>
            <c:ext xmlns:c16="http://schemas.microsoft.com/office/drawing/2014/chart" uri="{C3380CC4-5D6E-409C-BE32-E72D297353CC}">
              <c16:uniqueId val="{00000022-604A-4D98-838B-55B43DD8726D}"/>
            </c:ext>
          </c:extLst>
        </c:ser>
        <c:ser>
          <c:idx val="35"/>
          <c:order val="35"/>
          <c:tx>
            <c:v>I10</c:v>
          </c:tx>
          <c:spPr>
            <a:ln w="19050" cap="rnd">
              <a:solidFill>
                <a:srgbClr val="C0504D">
                  <a:alpha val="80000"/>
                </a:srgbClr>
              </a:solidFill>
              <a:round/>
            </a:ln>
            <a:effectLst/>
          </c:spPr>
          <c:marker>
            <c:symbol val="none"/>
          </c:marker>
          <c:xVal>
            <c:numRef>
              <c:f>[0]!FT_T10</c:f>
              <c:numCache>
                <c:formatCode>General</c:formatCode>
                <c:ptCount val="1"/>
                <c:pt idx="0">
                  <c:v>0</c:v>
                </c:pt>
              </c:numCache>
            </c:numRef>
          </c:xVal>
          <c:yVal>
            <c:numRef>
              <c:f>[0]!FT_PH10</c:f>
              <c:numCache>
                <c:formatCode>0.00</c:formatCode>
                <c:ptCount val="1"/>
                <c:pt idx="0">
                  <c:v>31.862556934356601</c:v>
                </c:pt>
              </c:numCache>
            </c:numRef>
          </c:yVal>
          <c:smooth val="0"/>
          <c:extLst>
            <c:ext xmlns:c16="http://schemas.microsoft.com/office/drawing/2014/chart" uri="{C3380CC4-5D6E-409C-BE32-E72D297353CC}">
              <c16:uniqueId val="{00000023-604A-4D98-838B-55B43DD8726D}"/>
            </c:ext>
          </c:extLst>
        </c:ser>
        <c:ser>
          <c:idx val="36"/>
          <c:order val="36"/>
          <c:tx>
            <c:v>I11</c:v>
          </c:tx>
          <c:spPr>
            <a:ln w="19050" cap="rnd">
              <a:solidFill>
                <a:srgbClr val="C00000">
                  <a:alpha val="80000"/>
                </a:srgbClr>
              </a:solidFill>
              <a:round/>
            </a:ln>
            <a:effectLst/>
          </c:spPr>
          <c:marker>
            <c:symbol val="none"/>
          </c:marker>
          <c:xVal>
            <c:numRef>
              <c:f>[0]!FT_T11</c:f>
              <c:numCache>
                <c:formatCode>General</c:formatCode>
                <c:ptCount val="1"/>
                <c:pt idx="0">
                  <c:v>0</c:v>
                </c:pt>
              </c:numCache>
            </c:numRef>
          </c:xVal>
          <c:yVal>
            <c:numRef>
              <c:f>[0]!FT_PH11</c:f>
              <c:numCache>
                <c:formatCode>0.00</c:formatCode>
                <c:ptCount val="1"/>
                <c:pt idx="0">
                  <c:v>31.862556934356601</c:v>
                </c:pt>
              </c:numCache>
            </c:numRef>
          </c:yVal>
          <c:smooth val="0"/>
          <c:extLst>
            <c:ext xmlns:c16="http://schemas.microsoft.com/office/drawing/2014/chart" uri="{C3380CC4-5D6E-409C-BE32-E72D297353CC}">
              <c16:uniqueId val="{00000024-604A-4D98-838B-55B43DD8726D}"/>
            </c:ext>
          </c:extLst>
        </c:ser>
        <c:ser>
          <c:idx val="37"/>
          <c:order val="37"/>
          <c:tx>
            <c:v>I12</c:v>
          </c:tx>
          <c:spPr>
            <a:ln w="19050" cap="rnd">
              <a:solidFill>
                <a:srgbClr val="C0504D">
                  <a:alpha val="80000"/>
                </a:srgbClr>
              </a:solidFill>
              <a:round/>
            </a:ln>
            <a:effectLst/>
          </c:spPr>
          <c:marker>
            <c:symbol val="none"/>
          </c:marker>
          <c:xVal>
            <c:numRef>
              <c:f>[0]!FT_T12</c:f>
              <c:numCache>
                <c:formatCode>General</c:formatCode>
                <c:ptCount val="1"/>
                <c:pt idx="0">
                  <c:v>0</c:v>
                </c:pt>
              </c:numCache>
            </c:numRef>
          </c:xVal>
          <c:yVal>
            <c:numRef>
              <c:f>[0]!FT_PH12</c:f>
              <c:numCache>
                <c:formatCode>0.00</c:formatCode>
                <c:ptCount val="1"/>
                <c:pt idx="0">
                  <c:v>31.862556934356601</c:v>
                </c:pt>
              </c:numCache>
            </c:numRef>
          </c:yVal>
          <c:smooth val="0"/>
          <c:extLst>
            <c:ext xmlns:c16="http://schemas.microsoft.com/office/drawing/2014/chart" uri="{C3380CC4-5D6E-409C-BE32-E72D297353CC}">
              <c16:uniqueId val="{00000025-604A-4D98-838B-55B43DD8726D}"/>
            </c:ext>
          </c:extLst>
        </c:ser>
        <c:ser>
          <c:idx val="38"/>
          <c:order val="38"/>
          <c:tx>
            <c:v>I13</c:v>
          </c:tx>
          <c:spPr>
            <a:ln w="19050" cap="rnd">
              <a:solidFill>
                <a:srgbClr val="C00000">
                  <a:alpha val="80000"/>
                </a:srgbClr>
              </a:solidFill>
              <a:round/>
            </a:ln>
            <a:effectLst/>
          </c:spPr>
          <c:marker>
            <c:symbol val="none"/>
          </c:marker>
          <c:xVal>
            <c:numRef>
              <c:f>[0]!FT_T13</c:f>
              <c:numCache>
                <c:formatCode>General</c:formatCode>
                <c:ptCount val="1"/>
                <c:pt idx="0">
                  <c:v>0</c:v>
                </c:pt>
              </c:numCache>
            </c:numRef>
          </c:xVal>
          <c:yVal>
            <c:numRef>
              <c:f>[0]!FT_PH13</c:f>
              <c:numCache>
                <c:formatCode>0.00</c:formatCode>
                <c:ptCount val="1"/>
                <c:pt idx="0">
                  <c:v>31.862556934356601</c:v>
                </c:pt>
              </c:numCache>
            </c:numRef>
          </c:yVal>
          <c:smooth val="0"/>
          <c:extLst>
            <c:ext xmlns:c16="http://schemas.microsoft.com/office/drawing/2014/chart" uri="{C3380CC4-5D6E-409C-BE32-E72D297353CC}">
              <c16:uniqueId val="{00000026-604A-4D98-838B-55B43DD8726D}"/>
            </c:ext>
          </c:extLst>
        </c:ser>
        <c:ser>
          <c:idx val="39"/>
          <c:order val="39"/>
          <c:tx>
            <c:v>I14</c:v>
          </c:tx>
          <c:spPr>
            <a:ln w="19050" cap="rnd">
              <a:solidFill>
                <a:srgbClr val="C0504D">
                  <a:alpha val="80000"/>
                </a:srgbClr>
              </a:solidFill>
              <a:round/>
            </a:ln>
            <a:effectLst/>
          </c:spPr>
          <c:marker>
            <c:symbol val="none"/>
          </c:marker>
          <c:xVal>
            <c:numRef>
              <c:f>[0]!FT_T14</c:f>
              <c:numCache>
                <c:formatCode>General</c:formatCode>
                <c:ptCount val="1"/>
                <c:pt idx="0">
                  <c:v>0</c:v>
                </c:pt>
              </c:numCache>
            </c:numRef>
          </c:xVal>
          <c:yVal>
            <c:numRef>
              <c:f>[0]!FT_PH14</c:f>
              <c:numCache>
                <c:formatCode>0.00</c:formatCode>
                <c:ptCount val="1"/>
                <c:pt idx="0">
                  <c:v>31.862556934356601</c:v>
                </c:pt>
              </c:numCache>
            </c:numRef>
          </c:yVal>
          <c:smooth val="0"/>
          <c:extLst>
            <c:ext xmlns:c16="http://schemas.microsoft.com/office/drawing/2014/chart" uri="{C3380CC4-5D6E-409C-BE32-E72D297353CC}">
              <c16:uniqueId val="{00000027-604A-4D98-838B-55B43DD8726D}"/>
            </c:ext>
          </c:extLst>
        </c:ser>
        <c:ser>
          <c:idx val="40"/>
          <c:order val="40"/>
          <c:tx>
            <c:v>I15</c:v>
          </c:tx>
          <c:spPr>
            <a:ln w="19050" cap="rnd">
              <a:solidFill>
                <a:srgbClr val="C00000">
                  <a:alpha val="80000"/>
                </a:srgbClr>
              </a:solidFill>
              <a:round/>
            </a:ln>
            <a:effectLst/>
          </c:spPr>
          <c:marker>
            <c:symbol val="none"/>
          </c:marker>
          <c:xVal>
            <c:numRef>
              <c:f>[0]!FT_T15</c:f>
              <c:numCache>
                <c:formatCode>General</c:formatCode>
                <c:ptCount val="1"/>
                <c:pt idx="0">
                  <c:v>0</c:v>
                </c:pt>
              </c:numCache>
            </c:numRef>
          </c:xVal>
          <c:yVal>
            <c:numRef>
              <c:f>[0]!FT_PH15</c:f>
              <c:numCache>
                <c:formatCode>0.00</c:formatCode>
                <c:ptCount val="1"/>
                <c:pt idx="0">
                  <c:v>31.862556934356601</c:v>
                </c:pt>
              </c:numCache>
            </c:numRef>
          </c:yVal>
          <c:smooth val="0"/>
          <c:extLst>
            <c:ext xmlns:c16="http://schemas.microsoft.com/office/drawing/2014/chart" uri="{C3380CC4-5D6E-409C-BE32-E72D297353CC}">
              <c16:uniqueId val="{00000028-604A-4D98-838B-55B43DD8726D}"/>
            </c:ext>
          </c:extLst>
        </c:ser>
        <c:ser>
          <c:idx val="41"/>
          <c:order val="41"/>
          <c:tx>
            <c:v>I16</c:v>
          </c:tx>
          <c:spPr>
            <a:ln w="19050" cap="rnd">
              <a:solidFill>
                <a:srgbClr val="C0504D">
                  <a:alpha val="80000"/>
                </a:srgbClr>
              </a:solidFill>
              <a:round/>
            </a:ln>
            <a:effectLst/>
          </c:spPr>
          <c:marker>
            <c:symbol val="none"/>
          </c:marker>
          <c:xVal>
            <c:numRef>
              <c:f>[0]!FT_T16</c:f>
              <c:numCache>
                <c:formatCode>General</c:formatCode>
                <c:ptCount val="1"/>
                <c:pt idx="0">
                  <c:v>0</c:v>
                </c:pt>
              </c:numCache>
            </c:numRef>
          </c:xVal>
          <c:yVal>
            <c:numRef>
              <c:f>[0]!FT_PH16</c:f>
              <c:numCache>
                <c:formatCode>0.00</c:formatCode>
                <c:ptCount val="1"/>
                <c:pt idx="0">
                  <c:v>31.862556934356601</c:v>
                </c:pt>
              </c:numCache>
            </c:numRef>
          </c:yVal>
          <c:smooth val="0"/>
          <c:extLst>
            <c:ext xmlns:c16="http://schemas.microsoft.com/office/drawing/2014/chart" uri="{C3380CC4-5D6E-409C-BE32-E72D297353CC}">
              <c16:uniqueId val="{00000029-604A-4D98-838B-55B43DD8726D}"/>
            </c:ext>
          </c:extLst>
        </c:ser>
        <c:ser>
          <c:idx val="42"/>
          <c:order val="42"/>
          <c:tx>
            <c:v>I17</c:v>
          </c:tx>
          <c:spPr>
            <a:ln w="19050" cap="rnd">
              <a:solidFill>
                <a:srgbClr val="C00000">
                  <a:alpha val="80000"/>
                </a:srgbClr>
              </a:solidFill>
              <a:round/>
            </a:ln>
            <a:effectLst/>
          </c:spPr>
          <c:marker>
            <c:symbol val="none"/>
          </c:marker>
          <c:xVal>
            <c:numRef>
              <c:f>[0]!FT_T17</c:f>
              <c:numCache>
                <c:formatCode>General</c:formatCode>
                <c:ptCount val="1"/>
                <c:pt idx="0">
                  <c:v>0</c:v>
                </c:pt>
              </c:numCache>
            </c:numRef>
          </c:xVal>
          <c:yVal>
            <c:numRef>
              <c:f>[0]!FT_PH17</c:f>
              <c:numCache>
                <c:formatCode>0.00</c:formatCode>
                <c:ptCount val="1"/>
                <c:pt idx="0">
                  <c:v>31.862556934356601</c:v>
                </c:pt>
              </c:numCache>
            </c:numRef>
          </c:yVal>
          <c:smooth val="0"/>
          <c:extLst>
            <c:ext xmlns:c16="http://schemas.microsoft.com/office/drawing/2014/chart" uri="{C3380CC4-5D6E-409C-BE32-E72D297353CC}">
              <c16:uniqueId val="{0000002A-604A-4D98-838B-55B43DD8726D}"/>
            </c:ext>
          </c:extLst>
        </c:ser>
        <c:ser>
          <c:idx val="43"/>
          <c:order val="43"/>
          <c:tx>
            <c:v>I18</c:v>
          </c:tx>
          <c:spPr>
            <a:ln w="19050" cap="rnd">
              <a:solidFill>
                <a:srgbClr val="C0504D">
                  <a:alpha val="80000"/>
                </a:srgbClr>
              </a:solidFill>
              <a:round/>
            </a:ln>
            <a:effectLst/>
          </c:spPr>
          <c:marker>
            <c:symbol val="none"/>
          </c:marker>
          <c:xVal>
            <c:numRef>
              <c:f>[0]!FT_T18</c:f>
              <c:numCache>
                <c:formatCode>General</c:formatCode>
                <c:ptCount val="1"/>
                <c:pt idx="0">
                  <c:v>0</c:v>
                </c:pt>
              </c:numCache>
            </c:numRef>
          </c:xVal>
          <c:yVal>
            <c:numRef>
              <c:f>[0]!FT_PH18</c:f>
              <c:numCache>
                <c:formatCode>0.00</c:formatCode>
                <c:ptCount val="1"/>
                <c:pt idx="0">
                  <c:v>31.862556934356601</c:v>
                </c:pt>
              </c:numCache>
            </c:numRef>
          </c:yVal>
          <c:smooth val="0"/>
          <c:extLst>
            <c:ext xmlns:c16="http://schemas.microsoft.com/office/drawing/2014/chart" uri="{C3380CC4-5D6E-409C-BE32-E72D297353CC}">
              <c16:uniqueId val="{0000002B-604A-4D98-838B-55B43DD8726D}"/>
            </c:ext>
          </c:extLst>
        </c:ser>
        <c:ser>
          <c:idx val="44"/>
          <c:order val="44"/>
          <c:tx>
            <c:v>I19</c:v>
          </c:tx>
          <c:spPr>
            <a:ln w="19050" cap="rnd">
              <a:solidFill>
                <a:srgbClr val="C00000">
                  <a:alpha val="80000"/>
                </a:srgbClr>
              </a:solidFill>
              <a:round/>
            </a:ln>
            <a:effectLst/>
          </c:spPr>
          <c:marker>
            <c:symbol val="none"/>
          </c:marker>
          <c:xVal>
            <c:numRef>
              <c:f>[0]!FT_T19</c:f>
              <c:numCache>
                <c:formatCode>General</c:formatCode>
                <c:ptCount val="1"/>
                <c:pt idx="0">
                  <c:v>0</c:v>
                </c:pt>
              </c:numCache>
            </c:numRef>
          </c:xVal>
          <c:yVal>
            <c:numRef>
              <c:f>[0]!FT_PH19</c:f>
              <c:numCache>
                <c:formatCode>0.00</c:formatCode>
                <c:ptCount val="1"/>
                <c:pt idx="0">
                  <c:v>31.862556934356601</c:v>
                </c:pt>
              </c:numCache>
            </c:numRef>
          </c:yVal>
          <c:smooth val="0"/>
          <c:extLst>
            <c:ext xmlns:c16="http://schemas.microsoft.com/office/drawing/2014/chart" uri="{C3380CC4-5D6E-409C-BE32-E72D297353CC}">
              <c16:uniqueId val="{0000002C-604A-4D98-838B-55B43DD8726D}"/>
            </c:ext>
          </c:extLst>
        </c:ser>
        <c:ser>
          <c:idx val="45"/>
          <c:order val="45"/>
          <c:tx>
            <c:v>I20</c:v>
          </c:tx>
          <c:spPr>
            <a:ln w="19050" cap="rnd">
              <a:solidFill>
                <a:srgbClr val="C0504D">
                  <a:alpha val="80000"/>
                </a:srgbClr>
              </a:solidFill>
              <a:round/>
            </a:ln>
            <a:effectLst/>
          </c:spPr>
          <c:marker>
            <c:symbol val="none"/>
          </c:marker>
          <c:xVal>
            <c:numRef>
              <c:f>[0]!FT_T20</c:f>
              <c:numCache>
                <c:formatCode>General</c:formatCode>
                <c:ptCount val="1"/>
                <c:pt idx="0">
                  <c:v>0</c:v>
                </c:pt>
              </c:numCache>
            </c:numRef>
          </c:xVal>
          <c:yVal>
            <c:numRef>
              <c:f>[0]!FT_PH20</c:f>
              <c:numCache>
                <c:formatCode>0.00</c:formatCode>
                <c:ptCount val="1"/>
                <c:pt idx="0">
                  <c:v>31.862556934356601</c:v>
                </c:pt>
              </c:numCache>
            </c:numRef>
          </c:yVal>
          <c:smooth val="0"/>
          <c:extLst>
            <c:ext xmlns:c16="http://schemas.microsoft.com/office/drawing/2014/chart" uri="{C3380CC4-5D6E-409C-BE32-E72D297353CC}">
              <c16:uniqueId val="{0000002D-604A-4D98-838B-55B43DD8726D}"/>
            </c:ext>
          </c:extLst>
        </c:ser>
        <c:ser>
          <c:idx val="46"/>
          <c:order val="46"/>
          <c:tx>
            <c:v>I21</c:v>
          </c:tx>
          <c:spPr>
            <a:ln w="19050" cap="rnd">
              <a:solidFill>
                <a:srgbClr val="C00000">
                  <a:alpha val="80000"/>
                </a:srgbClr>
              </a:solidFill>
              <a:round/>
            </a:ln>
            <a:effectLst/>
          </c:spPr>
          <c:marker>
            <c:symbol val="none"/>
          </c:marker>
          <c:xVal>
            <c:numRef>
              <c:f>[0]!FT_T21</c:f>
              <c:numCache>
                <c:formatCode>General</c:formatCode>
                <c:ptCount val="1"/>
                <c:pt idx="0">
                  <c:v>0</c:v>
                </c:pt>
              </c:numCache>
            </c:numRef>
          </c:xVal>
          <c:yVal>
            <c:numRef>
              <c:f>[0]!FT_PH21</c:f>
              <c:numCache>
                <c:formatCode>0.00</c:formatCode>
                <c:ptCount val="1"/>
                <c:pt idx="0">
                  <c:v>31.862556934356601</c:v>
                </c:pt>
              </c:numCache>
            </c:numRef>
          </c:yVal>
          <c:smooth val="0"/>
          <c:extLst>
            <c:ext xmlns:c16="http://schemas.microsoft.com/office/drawing/2014/chart" uri="{C3380CC4-5D6E-409C-BE32-E72D297353CC}">
              <c16:uniqueId val="{0000002E-604A-4D98-838B-55B43DD8726D}"/>
            </c:ext>
          </c:extLst>
        </c:ser>
        <c:ser>
          <c:idx val="47"/>
          <c:order val="47"/>
          <c:tx>
            <c:v>I22</c:v>
          </c:tx>
          <c:spPr>
            <a:ln w="19050" cap="rnd">
              <a:solidFill>
                <a:srgbClr val="C0504D">
                  <a:alpha val="80000"/>
                </a:srgbClr>
              </a:solidFill>
              <a:round/>
            </a:ln>
            <a:effectLst/>
          </c:spPr>
          <c:marker>
            <c:symbol val="none"/>
          </c:marker>
          <c:xVal>
            <c:numRef>
              <c:f>[0]!FT_T22</c:f>
              <c:numCache>
                <c:formatCode>General</c:formatCode>
                <c:ptCount val="1"/>
                <c:pt idx="0">
                  <c:v>0</c:v>
                </c:pt>
              </c:numCache>
            </c:numRef>
          </c:xVal>
          <c:yVal>
            <c:numRef>
              <c:f>[0]!FT_PH22</c:f>
              <c:numCache>
                <c:formatCode>0.00</c:formatCode>
                <c:ptCount val="1"/>
                <c:pt idx="0">
                  <c:v>31.862556934356601</c:v>
                </c:pt>
              </c:numCache>
            </c:numRef>
          </c:yVal>
          <c:smooth val="0"/>
          <c:extLst>
            <c:ext xmlns:c16="http://schemas.microsoft.com/office/drawing/2014/chart" uri="{C3380CC4-5D6E-409C-BE32-E72D297353CC}">
              <c16:uniqueId val="{0000002F-604A-4D98-838B-55B43DD8726D}"/>
            </c:ext>
          </c:extLst>
        </c:ser>
        <c:ser>
          <c:idx val="48"/>
          <c:order val="48"/>
          <c:tx>
            <c:v>I23</c:v>
          </c:tx>
          <c:spPr>
            <a:ln w="19050" cap="rnd">
              <a:solidFill>
                <a:srgbClr val="FF0000">
                  <a:alpha val="80000"/>
                </a:srgbClr>
              </a:solidFill>
              <a:round/>
            </a:ln>
            <a:effectLst/>
          </c:spPr>
          <c:marker>
            <c:symbol val="none"/>
          </c:marker>
          <c:xVal>
            <c:numRef>
              <c:f>[0]!FT_T23</c:f>
              <c:numCache>
                <c:formatCode>General</c:formatCode>
                <c:ptCount val="1"/>
                <c:pt idx="0">
                  <c:v>0</c:v>
                </c:pt>
              </c:numCache>
            </c:numRef>
          </c:xVal>
          <c:yVal>
            <c:numRef>
              <c:f>[0]!FT_PH23</c:f>
              <c:numCache>
                <c:formatCode>0.00</c:formatCode>
                <c:ptCount val="1"/>
                <c:pt idx="0">
                  <c:v>31.862556934356601</c:v>
                </c:pt>
              </c:numCache>
            </c:numRef>
          </c:yVal>
          <c:smooth val="0"/>
          <c:extLst>
            <c:ext xmlns:c16="http://schemas.microsoft.com/office/drawing/2014/chart" uri="{C3380CC4-5D6E-409C-BE32-E72D297353CC}">
              <c16:uniqueId val="{00000030-604A-4D98-838B-55B43DD8726D}"/>
            </c:ext>
          </c:extLst>
        </c:ser>
        <c:ser>
          <c:idx val="49"/>
          <c:order val="49"/>
          <c:tx>
            <c:v>I24</c:v>
          </c:tx>
          <c:spPr>
            <a:ln w="19050" cap="rnd">
              <a:solidFill>
                <a:srgbClr val="C0504D">
                  <a:lumMod val="75000"/>
                  <a:alpha val="80000"/>
                </a:srgbClr>
              </a:solidFill>
              <a:round/>
            </a:ln>
            <a:effectLst/>
          </c:spPr>
          <c:marker>
            <c:symbol val="none"/>
          </c:marker>
          <c:xVal>
            <c:numRef>
              <c:f>[0]!FT_T24</c:f>
              <c:numCache>
                <c:formatCode>General</c:formatCode>
                <c:ptCount val="1"/>
                <c:pt idx="0">
                  <c:v>0</c:v>
                </c:pt>
              </c:numCache>
            </c:numRef>
          </c:xVal>
          <c:yVal>
            <c:numRef>
              <c:f>[0]!FT_PH24</c:f>
              <c:numCache>
                <c:formatCode>0.00</c:formatCode>
                <c:ptCount val="1"/>
                <c:pt idx="0">
                  <c:v>31.862556934356601</c:v>
                </c:pt>
              </c:numCache>
            </c:numRef>
          </c:yVal>
          <c:smooth val="0"/>
          <c:extLst>
            <c:ext xmlns:c16="http://schemas.microsoft.com/office/drawing/2014/chart" uri="{C3380CC4-5D6E-409C-BE32-E72D297353CC}">
              <c16:uniqueId val="{00000031-604A-4D98-838B-55B43DD8726D}"/>
            </c:ext>
          </c:extLst>
        </c:ser>
        <c:dLbls>
          <c:showLegendKey val="0"/>
          <c:showVal val="0"/>
          <c:showCatName val="0"/>
          <c:showSerName val="0"/>
          <c:showPercent val="0"/>
          <c:showBubbleSize val="0"/>
        </c:dLbls>
        <c:axId val="367145728"/>
        <c:axId val="367145336"/>
      </c:scatterChart>
      <c:valAx>
        <c:axId val="367144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67144944"/>
        <c:crosses val="autoZero"/>
        <c:crossBetween val="midCat"/>
      </c:valAx>
      <c:valAx>
        <c:axId val="3671449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67144552"/>
        <c:crosses val="autoZero"/>
        <c:crossBetween val="midCat"/>
      </c:valAx>
      <c:valAx>
        <c:axId val="367145336"/>
        <c:scaling>
          <c:orientation val="minMax"/>
        </c:scaling>
        <c:delete val="0"/>
        <c:axPos val="r"/>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67145728"/>
        <c:crosses val="max"/>
        <c:crossBetween val="midCat"/>
      </c:valAx>
      <c:valAx>
        <c:axId val="367145728"/>
        <c:scaling>
          <c:orientation val="minMax"/>
        </c:scaling>
        <c:delete val="1"/>
        <c:axPos val="b"/>
        <c:numFmt formatCode="General" sourceLinked="1"/>
        <c:majorTickMark val="out"/>
        <c:minorTickMark val="none"/>
        <c:tickLblPos val="nextTo"/>
        <c:crossAx val="3671453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ru-RU"/>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0.06361</cdr:x>
      <cdr:y>3.64538E-7</cdr:y>
    </cdr:from>
    <cdr:to>
      <cdr:x>0.21544</cdr:x>
      <cdr:y>0.09722</cdr:y>
    </cdr:to>
    <cdr:sp macro="" textlink="">
      <cdr:nvSpPr>
        <cdr:cNvPr id="2" name="TextBox 1"/>
        <cdr:cNvSpPr txBox="1"/>
      </cdr:nvSpPr>
      <cdr:spPr>
        <a:xfrm xmlns:a="http://schemas.openxmlformats.org/drawingml/2006/main">
          <a:off x="357163" y="1"/>
          <a:ext cx="852511"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a:solidFill>
                <a:srgbClr val="0070C0"/>
              </a:solidFill>
            </a:rPr>
            <a:t>E(kcal/min)</a:t>
          </a:r>
          <a:endParaRPr lang="ru-RU" sz="1200">
            <a:solidFill>
              <a:srgbClr val="0070C0"/>
            </a:solidFill>
          </a:endParaRPr>
        </a:p>
      </cdr:txBody>
    </cdr:sp>
  </cdr:relSizeAnchor>
  <cdr:relSizeAnchor xmlns:cdr="http://schemas.openxmlformats.org/drawingml/2006/chartDrawing">
    <cdr:from>
      <cdr:x>0.83856</cdr:x>
      <cdr:y>0</cdr:y>
    </cdr:from>
    <cdr:to>
      <cdr:x>0.94487</cdr:x>
      <cdr:y>0.09722</cdr:y>
    </cdr:to>
    <cdr:sp macro="" textlink="">
      <cdr:nvSpPr>
        <cdr:cNvPr id="3" name="TextBox 1"/>
        <cdr:cNvSpPr txBox="1"/>
      </cdr:nvSpPr>
      <cdr:spPr>
        <a:xfrm xmlns:a="http://schemas.openxmlformats.org/drawingml/2006/main">
          <a:off x="4708526" y="0"/>
          <a:ext cx="596900" cy="2667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solidFill>
                <a:srgbClr val="FF0000"/>
              </a:solidFill>
            </a:rPr>
            <a:t>I (%)</a:t>
          </a:r>
          <a:endParaRPr lang="ru-RU" sz="1200">
            <a:solidFill>
              <a:srgbClr val="FF0000"/>
            </a:solidFill>
          </a:endParaRPr>
        </a:p>
      </cdr:txBody>
    </cdr:sp>
  </cdr:relSizeAnchor>
  <cdr:relSizeAnchor xmlns:cdr="http://schemas.openxmlformats.org/drawingml/2006/chartDrawing">
    <cdr:from>
      <cdr:x>0.82669</cdr:x>
      <cdr:y>0.79282</cdr:y>
    </cdr:from>
    <cdr:to>
      <cdr:x>0.93299</cdr:x>
      <cdr:y>0.89005</cdr:y>
    </cdr:to>
    <cdr:sp macro="" textlink="">
      <cdr:nvSpPr>
        <cdr:cNvPr id="4" name="TextBox 1"/>
        <cdr:cNvSpPr txBox="1"/>
      </cdr:nvSpPr>
      <cdr:spPr>
        <a:xfrm xmlns:a="http://schemas.openxmlformats.org/drawingml/2006/main">
          <a:off x="4641850" y="2174875"/>
          <a:ext cx="596900" cy="2667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solidFill>
                <a:schemeClr val="tx1"/>
              </a:solidFill>
            </a:rPr>
            <a:t>t (s)</a:t>
          </a:r>
          <a:endParaRPr lang="ru-RU" sz="120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0.06361</cdr:x>
      <cdr:y>3.64538E-7</cdr:y>
    </cdr:from>
    <cdr:to>
      <cdr:x>0.21544</cdr:x>
      <cdr:y>0.09722</cdr:y>
    </cdr:to>
    <cdr:sp macro="" textlink="">
      <cdr:nvSpPr>
        <cdr:cNvPr id="2" name="TextBox 1"/>
        <cdr:cNvSpPr txBox="1"/>
      </cdr:nvSpPr>
      <cdr:spPr>
        <a:xfrm xmlns:a="http://schemas.openxmlformats.org/drawingml/2006/main">
          <a:off x="357163" y="1"/>
          <a:ext cx="852511"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a:solidFill>
                <a:srgbClr val="0070C0"/>
              </a:solidFill>
            </a:rPr>
            <a:t>E(kcal/min)</a:t>
          </a:r>
          <a:endParaRPr lang="ru-RU" sz="1200">
            <a:solidFill>
              <a:srgbClr val="0070C0"/>
            </a:solidFill>
          </a:endParaRPr>
        </a:p>
      </cdr:txBody>
    </cdr:sp>
  </cdr:relSizeAnchor>
  <cdr:relSizeAnchor xmlns:cdr="http://schemas.openxmlformats.org/drawingml/2006/chartDrawing">
    <cdr:from>
      <cdr:x>0.83856</cdr:x>
      <cdr:y>0</cdr:y>
    </cdr:from>
    <cdr:to>
      <cdr:x>0.94487</cdr:x>
      <cdr:y>0.09722</cdr:y>
    </cdr:to>
    <cdr:sp macro="" textlink="">
      <cdr:nvSpPr>
        <cdr:cNvPr id="3" name="TextBox 1"/>
        <cdr:cNvSpPr txBox="1"/>
      </cdr:nvSpPr>
      <cdr:spPr>
        <a:xfrm xmlns:a="http://schemas.openxmlformats.org/drawingml/2006/main">
          <a:off x="4708526" y="0"/>
          <a:ext cx="596900" cy="2667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solidFill>
                <a:srgbClr val="FF0000"/>
              </a:solidFill>
            </a:rPr>
            <a:t>I (%)</a:t>
          </a:r>
          <a:endParaRPr lang="ru-RU" sz="1200">
            <a:solidFill>
              <a:srgbClr val="FF0000"/>
            </a:solidFill>
          </a:endParaRPr>
        </a:p>
      </cdr:txBody>
    </cdr:sp>
  </cdr:relSizeAnchor>
  <cdr:relSizeAnchor xmlns:cdr="http://schemas.openxmlformats.org/drawingml/2006/chartDrawing">
    <cdr:from>
      <cdr:x>0.82669</cdr:x>
      <cdr:y>0.79282</cdr:y>
    </cdr:from>
    <cdr:to>
      <cdr:x>0.93299</cdr:x>
      <cdr:y>0.89005</cdr:y>
    </cdr:to>
    <cdr:sp macro="" textlink="">
      <cdr:nvSpPr>
        <cdr:cNvPr id="4" name="TextBox 1"/>
        <cdr:cNvSpPr txBox="1"/>
      </cdr:nvSpPr>
      <cdr:spPr>
        <a:xfrm xmlns:a="http://schemas.openxmlformats.org/drawingml/2006/main">
          <a:off x="4641850" y="2174875"/>
          <a:ext cx="596900" cy="2667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solidFill>
                <a:schemeClr val="tx1"/>
              </a:solidFill>
            </a:rPr>
            <a:t>t (s)</a:t>
          </a:r>
          <a:endParaRPr lang="ru-RU" sz="120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6861B5B-195C-4500-A4A6-BEDC4C64180C}"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6E955B-ED7B-4819-BC6A-1ABADCFBDE81}"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smtClean="0">
                <a:latin typeface="Arial" panose="020B0604020202020204" pitchFamily="34" charset="0"/>
              </a:rPr>
              <a:t>The question about the accuracy of vibraimage technology is the most popular question from any user or scientist reading the reports about vibraimage research.</a:t>
            </a: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B20A50-9851-4BA7-9433-7EFF2ECB76B8}" type="slidenum">
              <a:rPr lang="ru-RU" altLang="ru-RU" smtClean="0"/>
              <a:pPr/>
              <a:t>1</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Let’s look to the time changes in psychophysiological parameters calculation measured by mobile phone by the same histograms as for PC measurements. We do not see the same trend as for the PC measurements, but it could be understandable because all mobile phone measurements were taken in one day, but PC measurements were provided in two day sequence. Also we do not see more distribution of mobile phone measurements for standard deviation values comparison to math expectation values.</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A04ED2-D9D1-430C-A43C-9EF9331B2188}" type="slidenum">
              <a:rPr lang="ru-RU" altLang="ru-RU" smtClean="0"/>
              <a:pPr/>
              <a:t>10</a:t>
            </a:fld>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25603" name="Заметки 2"/>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mtClean="0">
                <a:latin typeface="Arial" panose="020B0604020202020204" pitchFamily="34" charset="0"/>
              </a:rPr>
              <a:t>On the histograms for emotion 10print parameters we also see the significant difference between tension or T3 parameters distribution which has high variability level. We will analyze the reasons for given histograms on the next slides while discussing the difference between PC and Mobile phone measurements.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27651" name="Заметки 2"/>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On this histograms are given average values of measurement parameters for PC (blue graphs) and Mobile (red graphs). We see that 9 from 10 parameters have more variability for PC measurements than for Mobile measurements. That can be simply explain by the fact of more high accuracy of Mobile phone camera. It better detects vibrations and shows better results for vibraimaging. Only T6 parameter shows opposite picture, but the variability of T6 parameter is lowest between all and this parameter has very low influence to the total errors calculation.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29699" name="Заметки 2"/>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Let’s look to the values distributions of information and energy parameters, which are more important for psychophysiological parameters calculation. We see that Mobile phone parameters distribution differs from PC distribution also we see that both distributions are far away from normal distribution form. The distribution form of the accounts is very important function in the theory of measurements because different distribution forms request different methods for errors estimation. We can also note that addition of both measurement groups into one does not give more similarity</a:t>
            </a:r>
            <a:r>
              <a:rPr lang="ru-RU" altLang="en-US" smtClean="0">
                <a:latin typeface="Arial" panose="020B0604020202020204" pitchFamily="34" charset="0"/>
              </a:rPr>
              <a:t> </a:t>
            </a:r>
            <a:r>
              <a:rPr lang="en-US" altLang="en-US" smtClean="0">
                <a:latin typeface="Arial" panose="020B0604020202020204" pitchFamily="34" charset="0"/>
              </a:rPr>
              <a:t>to the normal distribution, that means there are special factors during the measurements having influence to the results.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See the same results as on the past graphs given in the table format for the mobile measurement (group 1), PC measurements and mixed group. Both measurements of standard deviation reflects errors rate differs by calculation method.</a:t>
            </a:r>
          </a:p>
          <a:p>
            <a:r>
              <a:rPr lang="en-US" altLang="en-US" smtClean="0">
                <a:latin typeface="Arial" panose="020B0604020202020204" pitchFamily="34" charset="0"/>
              </a:rPr>
              <a:t>Given table confirms past graphs that mobile phones results have higher accuracy than PC results and mix group has error rates near to the PC group. Also is need to note that all given results are received by processing of VibraStat program that simply calculates all tables and graphs by one button pressing.</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A309D2-DE24-49BB-9DE7-C10408FB4D58}" type="slidenum">
              <a:rPr lang="ru-RU" altLang="ru-RU" smtClean="0"/>
              <a:pPr/>
              <a:t>14</a:t>
            </a:fld>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study shows that </a:t>
            </a:r>
            <a:r>
              <a:rPr lang="en-US" altLang="en-US" dirty="0" err="1" smtClean="0">
                <a:latin typeface="Arial" panose="020B0604020202020204" pitchFamily="34" charset="0"/>
              </a:rPr>
              <a:t>vibraimage</a:t>
            </a:r>
            <a:r>
              <a:rPr lang="en-US" altLang="en-US" dirty="0" smtClean="0">
                <a:latin typeface="Arial" panose="020B0604020202020204" pitchFamily="34" charset="0"/>
              </a:rPr>
              <a:t> technology measures psychophysiological parameters with total errors rate about 6%, that is very good result in </a:t>
            </a:r>
            <a:r>
              <a:rPr lang="en-US" altLang="en-US" dirty="0" smtClean="0">
                <a:latin typeface="Arial" panose="020B0604020202020204" pitchFamily="34" charset="0"/>
              </a:rPr>
              <a:t>comparison </a:t>
            </a:r>
            <a:r>
              <a:rPr lang="en-US" altLang="en-US" dirty="0" smtClean="0">
                <a:latin typeface="Arial" panose="020B0604020202020204" pitchFamily="34" charset="0"/>
              </a:rPr>
              <a:t>with the other technologies </a:t>
            </a:r>
            <a:r>
              <a:rPr lang="en-US" altLang="en-US" dirty="0" smtClean="0">
                <a:latin typeface="Arial" panose="020B0604020202020204" pitchFamily="34" charset="0"/>
              </a:rPr>
              <a:t>of </a:t>
            </a:r>
            <a:r>
              <a:rPr lang="en-US" altLang="en-US" dirty="0" smtClean="0">
                <a:latin typeface="Arial" panose="020B0604020202020204" pitchFamily="34" charset="0"/>
              </a:rPr>
              <a:t>psychophysiological detection. Having correct instruments for </a:t>
            </a:r>
            <a:r>
              <a:rPr lang="en-US" altLang="en-US" dirty="0" err="1" smtClean="0">
                <a:latin typeface="Arial" panose="020B0604020202020204" pitchFamily="34" charset="0"/>
              </a:rPr>
              <a:t>vibraimage</a:t>
            </a:r>
            <a:r>
              <a:rPr lang="en-US" altLang="en-US" dirty="0" smtClean="0">
                <a:latin typeface="Arial" panose="020B0604020202020204" pitchFamily="34" charset="0"/>
              </a:rPr>
              <a:t> allow to reduce the errors to 4% and give more accuracy to the technology. The complimentary error is near to systematic error and mostly depends from the trends in psychophysiological parameters changing based on the time and ambient factors. For </a:t>
            </a:r>
            <a:r>
              <a:rPr lang="en-US" altLang="en-US" dirty="0" err="1" smtClean="0">
                <a:latin typeface="Arial" panose="020B0604020202020204" pitchFamily="34" charset="0"/>
              </a:rPr>
              <a:t>vibraimage</a:t>
            </a:r>
            <a:r>
              <a:rPr lang="en-US" altLang="en-US" dirty="0" smtClean="0">
                <a:latin typeface="Arial" panose="020B0604020202020204" pitchFamily="34" charset="0"/>
              </a:rPr>
              <a:t> as for any technology of psychophysiological detection is greatly difficult to create the stable etalons for psychophysiological parameters and is need to understand that we are measuring unstable value and this instability is not random.</a:t>
            </a:r>
          </a:p>
          <a:p>
            <a:r>
              <a:rPr lang="en-US" altLang="en-US" dirty="0" smtClean="0">
                <a:latin typeface="Arial" panose="020B0604020202020204" pitchFamily="34" charset="0"/>
              </a:rPr>
              <a:t>We suppose that for given results the value of methodological error was minimum because the measurement was provided based on </a:t>
            </a:r>
            <a:r>
              <a:rPr lang="en-US" altLang="en-US" dirty="0" err="1" smtClean="0">
                <a:latin typeface="Arial" panose="020B0604020202020204" pitchFamily="34" charset="0"/>
              </a:rPr>
              <a:t>vibraimage</a:t>
            </a:r>
            <a:r>
              <a:rPr lang="en-US" altLang="en-US" dirty="0" smtClean="0">
                <a:latin typeface="Arial" panose="020B0604020202020204" pitchFamily="34" charset="0"/>
              </a:rPr>
              <a:t> Manuals. But for the unprepared users methodological error could be greatly higher if any of </a:t>
            </a:r>
            <a:r>
              <a:rPr lang="en-US" altLang="en-US" dirty="0" err="1" smtClean="0">
                <a:latin typeface="Arial" panose="020B0604020202020204" pitchFamily="34" charset="0"/>
              </a:rPr>
              <a:t>vibraimage</a:t>
            </a:r>
            <a:r>
              <a:rPr lang="en-US" altLang="en-US" dirty="0" smtClean="0">
                <a:latin typeface="Arial" panose="020B0604020202020204" pitchFamily="34" charset="0"/>
              </a:rPr>
              <a:t> </a:t>
            </a:r>
            <a:r>
              <a:rPr lang="en-US" altLang="en-US" dirty="0" smtClean="0">
                <a:latin typeface="Arial" panose="020B0604020202020204" pitchFamily="34" charset="0"/>
              </a:rPr>
              <a:t>rules </a:t>
            </a:r>
            <a:r>
              <a:rPr lang="en-US" altLang="en-US" dirty="0" smtClean="0">
                <a:latin typeface="Arial" panose="020B0604020202020204" pitchFamily="34" charset="0"/>
              </a:rPr>
              <a:t>is broken. For example, illumination instability could give proportional influence to the results, like reducing illumination to 50% can give the same error in the </a:t>
            </a:r>
            <a:r>
              <a:rPr lang="en-US" altLang="en-US" dirty="0" err="1" smtClean="0">
                <a:latin typeface="Arial" panose="020B0604020202020204" pitchFamily="34" charset="0"/>
              </a:rPr>
              <a:t>vibraimage</a:t>
            </a:r>
            <a:r>
              <a:rPr lang="en-US" altLang="en-US" dirty="0" smtClean="0">
                <a:latin typeface="Arial" panose="020B0604020202020204" pitchFamily="34" charset="0"/>
              </a:rPr>
              <a:t> results.</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09F794-0328-4DD6-AC41-D5A77FD91C3F}" type="slidenum">
              <a:rPr lang="ru-RU" altLang="ru-RU" smtClean="0"/>
              <a:pPr/>
              <a:t>15</a:t>
            </a:fld>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dirty="0" smtClean="0">
                <a:latin typeface="Arial" panose="020B0604020202020204" pitchFamily="34" charset="0"/>
              </a:rPr>
              <a:t>Maybe this report is more technical on </a:t>
            </a:r>
            <a:r>
              <a:rPr lang="en-US" altLang="ru-RU" dirty="0" smtClean="0">
                <a:latin typeface="Arial" panose="020B0604020202020204" pitchFamily="34" charset="0"/>
              </a:rPr>
              <a:t>the </a:t>
            </a:r>
            <a:r>
              <a:rPr lang="en-US" altLang="ru-RU" dirty="0" smtClean="0">
                <a:latin typeface="Arial" panose="020B0604020202020204" pitchFamily="34" charset="0"/>
              </a:rPr>
              <a:t>conference than others. </a:t>
            </a:r>
            <a:r>
              <a:rPr lang="en-US" altLang="ru-RU" dirty="0" err="1" smtClean="0">
                <a:latin typeface="Arial" panose="020B0604020202020204" pitchFamily="34" charset="0"/>
              </a:rPr>
              <a:t>Vibraimage</a:t>
            </a:r>
            <a:r>
              <a:rPr lang="en-US" altLang="ru-RU" dirty="0" smtClean="0">
                <a:latin typeface="Arial" panose="020B0604020202020204" pitchFamily="34" charset="0"/>
              </a:rPr>
              <a:t> technology requests different knowledge from partners and users, so for professional operation with </a:t>
            </a:r>
            <a:r>
              <a:rPr lang="en-US" altLang="ru-RU" dirty="0" err="1" smtClean="0">
                <a:latin typeface="Arial" panose="020B0604020202020204" pitchFamily="34" charset="0"/>
              </a:rPr>
              <a:t>vibraimage</a:t>
            </a:r>
            <a:r>
              <a:rPr lang="en-US" altLang="ru-RU" dirty="0" smtClean="0">
                <a:latin typeface="Arial" panose="020B0604020202020204" pitchFamily="34" charset="0"/>
              </a:rPr>
              <a:t> you need to combine technics with psychology and physiology. </a:t>
            </a:r>
            <a:r>
              <a:rPr lang="en-US" altLang="ru-RU" dirty="0" err="1" smtClean="0">
                <a:latin typeface="Arial" panose="020B0604020202020204" pitchFamily="34" charset="0"/>
              </a:rPr>
              <a:t>Elsys</a:t>
            </a:r>
            <a:r>
              <a:rPr lang="en-US" altLang="ru-RU" dirty="0" smtClean="0">
                <a:latin typeface="Arial" panose="020B0604020202020204" pitchFamily="34" charset="0"/>
              </a:rPr>
              <a:t> is mostly the technical team and we try to provide the most part of technical solutions inside hardware and software. But is preferable that users also have base knowledge about measurements, it helps to have better results in </a:t>
            </a:r>
            <a:r>
              <a:rPr lang="en-US" altLang="ru-RU" dirty="0" err="1" smtClean="0">
                <a:latin typeface="Arial" panose="020B0604020202020204" pitchFamily="34" charset="0"/>
              </a:rPr>
              <a:t>vibraimage</a:t>
            </a:r>
            <a:r>
              <a:rPr lang="en-US" altLang="ru-RU" dirty="0" smtClean="0">
                <a:latin typeface="Arial" panose="020B0604020202020204" pitchFamily="34" charset="0"/>
              </a:rPr>
              <a:t> technology.</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8B48F2-254A-4E49-8811-EFF1D1D9700E}" type="slidenum">
              <a:rPr lang="ru-RU" altLang="ru-RU" smtClean="0"/>
              <a:pPr/>
              <a:t>16</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Let's consider the </a:t>
            </a:r>
            <a:r>
              <a:rPr lang="en-US" altLang="en-US" dirty="0" err="1" smtClean="0">
                <a:latin typeface="Arial" panose="020B0604020202020204" pitchFamily="34" charset="0"/>
              </a:rPr>
              <a:t>vibraimage</a:t>
            </a:r>
            <a:r>
              <a:rPr lang="en-US" altLang="en-US" dirty="0" smtClean="0">
                <a:latin typeface="Arial" panose="020B0604020202020204" pitchFamily="34" charset="0"/>
              </a:rPr>
              <a:t> technology as the standard measurement instrument based on the metrology – the science studding the measurements, errors and accuracy. Specialists in metrology know that there are a lot of different errors in any measurement system. The influence and significance of every error depends on several factors. On this study we will limit by three main error rates, because I show that these errors have more influence to </a:t>
            </a:r>
            <a:r>
              <a:rPr lang="en-US" altLang="en-US" dirty="0" err="1" smtClean="0">
                <a:latin typeface="Arial" panose="020B0604020202020204" pitchFamily="34" charset="0"/>
              </a:rPr>
              <a:t>vibraimage</a:t>
            </a:r>
            <a:r>
              <a:rPr lang="en-US" altLang="en-US" dirty="0" smtClean="0">
                <a:latin typeface="Arial" panose="020B0604020202020204" pitchFamily="34" charset="0"/>
              </a:rPr>
              <a:t> results. These are instrumental, methodological and complementary errors.</a:t>
            </a: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03F3E9-B132-49E1-828D-89E0EC15CC15}" type="slidenum">
              <a:rPr lang="ru-RU" altLang="ru-RU" smtClean="0"/>
              <a:pPr/>
              <a:t>2</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standard approach for errors study is doing serial measurements of a stable physical value. So I did 100 measurement of my psychophysiological parameters by VibraMed10 program setting on Windows based PC. Measurements were done in two neighboring days in one time on the morning during 11 to 12 o’clock for deleting the  influence of psychophysiological parameters instability giving complementary error. Hardware was taken based on vibraimage Manual recommendations, LiveCam cinema webcam sets VGA resolution and head size on horizontal line was about 200 pixels.</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3E178D-64DA-49A9-B83E-755D45A5BF43}" type="slidenum">
              <a:rPr lang="ru-RU" altLang="ru-RU" smtClean="0"/>
              <a:pPr/>
              <a:t>3</a:t>
            </a:fld>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VibraMed10 program is doing about 2,5 accounts per second, total testing time was default (60 seconds), so program calculates about 150 parameter accounts during every test. Average value for every psychophysiological parameter was calculated together with standard deviation and variability. It is understandable that chronobiological physiological processes have influence to the current measurement accounts, so current psychophysiological parameters have high level of variability. But the average values of parameters taken by all 150 accounts are more stable than current values.</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C3B634-73FE-49FF-A161-D7191AFBFCB1}" type="slidenum">
              <a:rPr lang="ru-RU" altLang="ru-RU" smtClean="0"/>
              <a:pPr/>
              <a:t>4</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VibraMed10 program indicates the difference between the first and the second measurement half in the dMeasuremnt page of the excel file. The comparison of two measurement parts allows to assess the stability of person psychophysiological  state during the measurement, mostly based on frequency histogram. The most part of emotion 10print is based on frequency histogram so it instability has significant influence to result errors. So the comparison of Measurement page and dMeasurement page gives information not only about a person psychophysiological parameters but also about the errors during the measurement.</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75AB42-AB9E-4826-876D-456FE9D80B78}" type="slidenum">
              <a:rPr lang="ru-RU" altLang="ru-RU" smtClean="0"/>
              <a:pPr/>
              <a:t>5</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For estimation of instrumental error it is necessary to do measurements on different hardware. Mobile phone Samsung S8 was selected as the second type of hardware for testing. It includes powerful processing and sensitive camera more better than Microsoft LifeCam Cinema taken for first serial of measurements. The resolution of S8 camera was sett 800x480 pixels and head size in horizontal line was the same as for webcam about 200 pixels.</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85A472-209C-4D18-9F6C-1EB6F579C6AB}" type="slidenum">
              <a:rPr lang="ru-RU" altLang="ru-RU" smtClean="0"/>
              <a:pPr/>
              <a:t>6</a:t>
            </a:fld>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VibraMA program for Android phones has the same processing as the VibraMed10 program for PC and near the same program interface. But the camera of Samsung S8 see more vibrations from the same object so the frequency histogram from mobile phone is moved to the right side so it gives significant difference for all parameters based on human energy consumption in processing algorithm.</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09D516-8708-4CF8-8C88-D21F69F0269D}" type="slidenum">
              <a:rPr lang="ru-RU" altLang="ru-RU" smtClean="0"/>
              <a:pPr/>
              <a:t>7</a:t>
            </a:fld>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Let’s look for person parameters distribution during measurements on the PC given on this slide. On the upper line we see the distribution of general psychophysiological state calculated from math expectation of emotion 10print into one status level. Left histogram has measurement number on horizontal axes, right histogram has time data on horizontal axes. We see some down trend in given measurements from left to right side and this trend is more concentrated for math expectation and has more distribution for standard deviations of parameters.</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138D74-BF46-43C6-B21A-46541E8EBCE7}" type="slidenum">
              <a:rPr lang="ru-RU" altLang="ru-RU" smtClean="0"/>
              <a:pPr/>
              <a:t>8</a:t>
            </a:fld>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On the said slide we see differences between average parameters in groups does not linked with the measuring time, only divided on two groups. We see that histogram for Math expectation and Standard Deviation shown on the left picture have different changes for different parameters of emotion 10print. On the right picture we see more significant changes for variability of Tension or T3 parameter. Average tension level from the second group is greatly higher than from the first group.</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3E7D6B-5E71-428A-A5AF-A7675B23F37B}" type="slidenum">
              <a:rPr lang="ru-RU" altLang="ru-RU" smtClean="0"/>
              <a:pPr/>
              <a:t>9</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AD4BDFA-0B09-4276-8ECA-68FBCC912634}" type="slidenum">
              <a:rPr lang="ru-RU" altLang="ru-RU"/>
              <a:pPr>
                <a:defRPr/>
              </a:pPr>
              <a:t>‹#›</a:t>
            </a:fld>
            <a:endParaRPr lang="ru-RU" altLang="ru-RU"/>
          </a:p>
        </p:txBody>
      </p:sp>
    </p:spTree>
    <p:extLst>
      <p:ext uri="{BB962C8B-B14F-4D97-AF65-F5344CB8AC3E}">
        <p14:creationId xmlns:p14="http://schemas.microsoft.com/office/powerpoint/2010/main" val="100965698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42377CC-6651-4B8F-A975-668216AE543E}" type="slidenum">
              <a:rPr lang="ru-RU" altLang="ru-RU"/>
              <a:pPr>
                <a:defRPr/>
              </a:pPr>
              <a:t>‹#›</a:t>
            </a:fld>
            <a:endParaRPr lang="ru-RU" altLang="ru-RU"/>
          </a:p>
        </p:txBody>
      </p:sp>
    </p:spTree>
    <p:extLst>
      <p:ext uri="{BB962C8B-B14F-4D97-AF65-F5344CB8AC3E}">
        <p14:creationId xmlns:p14="http://schemas.microsoft.com/office/powerpoint/2010/main" val="180459547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FD06963-6D0F-45A6-B2AB-F05DE08A33AF}" type="slidenum">
              <a:rPr lang="ru-RU" altLang="ru-RU"/>
              <a:pPr>
                <a:defRPr/>
              </a:pPr>
              <a:t>‹#›</a:t>
            </a:fld>
            <a:endParaRPr lang="ru-RU" altLang="ru-RU"/>
          </a:p>
        </p:txBody>
      </p:sp>
    </p:spTree>
    <p:extLst>
      <p:ext uri="{BB962C8B-B14F-4D97-AF65-F5344CB8AC3E}">
        <p14:creationId xmlns:p14="http://schemas.microsoft.com/office/powerpoint/2010/main" val="363341628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DC00D49-B785-446F-B15A-A6C9E46E3E5A}" type="slidenum">
              <a:rPr lang="ru-RU" altLang="ru-RU"/>
              <a:pPr>
                <a:defRPr/>
              </a:pPr>
              <a:t>‹#›</a:t>
            </a:fld>
            <a:endParaRPr lang="ru-RU" altLang="ru-RU"/>
          </a:p>
        </p:txBody>
      </p:sp>
    </p:spTree>
    <p:extLst>
      <p:ext uri="{BB962C8B-B14F-4D97-AF65-F5344CB8AC3E}">
        <p14:creationId xmlns:p14="http://schemas.microsoft.com/office/powerpoint/2010/main" val="2480773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A7E5D8F-04AB-4E06-BB87-0EE4DD1A4FCC}" type="slidenum">
              <a:rPr lang="ru-RU" altLang="ru-RU"/>
              <a:pPr>
                <a:defRPr/>
              </a:pPr>
              <a:t>‹#›</a:t>
            </a:fld>
            <a:endParaRPr lang="ru-RU" altLang="ru-RU"/>
          </a:p>
        </p:txBody>
      </p:sp>
    </p:spTree>
    <p:extLst>
      <p:ext uri="{BB962C8B-B14F-4D97-AF65-F5344CB8AC3E}">
        <p14:creationId xmlns:p14="http://schemas.microsoft.com/office/powerpoint/2010/main" val="41159474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3065E87-6BFC-40E7-BF91-36884991F017}" type="slidenum">
              <a:rPr lang="ru-RU" altLang="ru-RU"/>
              <a:pPr>
                <a:defRPr/>
              </a:pPr>
              <a:t>‹#›</a:t>
            </a:fld>
            <a:endParaRPr lang="ru-RU" altLang="ru-RU"/>
          </a:p>
        </p:txBody>
      </p:sp>
    </p:spTree>
    <p:extLst>
      <p:ext uri="{BB962C8B-B14F-4D97-AF65-F5344CB8AC3E}">
        <p14:creationId xmlns:p14="http://schemas.microsoft.com/office/powerpoint/2010/main" val="79785975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B4D07DC-8D7B-46D3-8467-24191BC8DA52}" type="slidenum">
              <a:rPr lang="ru-RU" altLang="ru-RU"/>
              <a:pPr>
                <a:defRPr/>
              </a:pPr>
              <a:t>‹#›</a:t>
            </a:fld>
            <a:endParaRPr lang="ru-RU" altLang="ru-RU"/>
          </a:p>
        </p:txBody>
      </p:sp>
    </p:spTree>
    <p:extLst>
      <p:ext uri="{BB962C8B-B14F-4D97-AF65-F5344CB8AC3E}">
        <p14:creationId xmlns:p14="http://schemas.microsoft.com/office/powerpoint/2010/main" val="311763146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2450A508-1BD8-43D8-BA61-8E43125F13A1}" type="slidenum">
              <a:rPr lang="ru-RU" altLang="ru-RU"/>
              <a:pPr>
                <a:defRPr/>
              </a:pPr>
              <a:t>‹#›</a:t>
            </a:fld>
            <a:endParaRPr lang="ru-RU" altLang="ru-RU"/>
          </a:p>
        </p:txBody>
      </p:sp>
    </p:spTree>
    <p:extLst>
      <p:ext uri="{BB962C8B-B14F-4D97-AF65-F5344CB8AC3E}">
        <p14:creationId xmlns:p14="http://schemas.microsoft.com/office/powerpoint/2010/main" val="354203172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611FC3F-A0A2-45EA-A72C-921B45BCA9BE}" type="slidenum">
              <a:rPr lang="ru-RU" altLang="ru-RU"/>
              <a:pPr>
                <a:defRPr/>
              </a:pPr>
              <a:t>‹#›</a:t>
            </a:fld>
            <a:endParaRPr lang="ru-RU" altLang="ru-RU"/>
          </a:p>
        </p:txBody>
      </p:sp>
    </p:spTree>
    <p:extLst>
      <p:ext uri="{BB962C8B-B14F-4D97-AF65-F5344CB8AC3E}">
        <p14:creationId xmlns:p14="http://schemas.microsoft.com/office/powerpoint/2010/main" val="46664410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8A0E43B-4F08-4FCA-8348-08AE03E2A6A7}" type="slidenum">
              <a:rPr lang="ru-RU" altLang="ru-RU"/>
              <a:pPr>
                <a:defRPr/>
              </a:pPr>
              <a:t>‹#›</a:t>
            </a:fld>
            <a:endParaRPr lang="ru-RU" altLang="ru-RU"/>
          </a:p>
        </p:txBody>
      </p:sp>
    </p:spTree>
    <p:extLst>
      <p:ext uri="{BB962C8B-B14F-4D97-AF65-F5344CB8AC3E}">
        <p14:creationId xmlns:p14="http://schemas.microsoft.com/office/powerpoint/2010/main" val="7602807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53A1623-0979-4DA0-93F1-CCAFDF4D6E63}" type="slidenum">
              <a:rPr lang="ru-RU" altLang="ru-RU"/>
              <a:pPr>
                <a:defRPr/>
              </a:pPr>
              <a:t>‹#›</a:t>
            </a:fld>
            <a:endParaRPr lang="ru-RU" altLang="ru-RU"/>
          </a:p>
        </p:txBody>
      </p:sp>
    </p:spTree>
    <p:extLst>
      <p:ext uri="{BB962C8B-B14F-4D97-AF65-F5344CB8AC3E}">
        <p14:creationId xmlns:p14="http://schemas.microsoft.com/office/powerpoint/2010/main" val="272389074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eaLnBrk="1" hangingPunct="1">
              <a:defRPr sz="1400">
                <a:latin typeface="+mn-lt"/>
              </a:defRPr>
            </a:lvl1pPr>
          </a:lstStyle>
          <a:p>
            <a:pPr>
              <a:defRPr/>
            </a:pPr>
            <a:endParaRPr lang="ru-RU"/>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ctr" eaLnBrk="1" hangingPunct="1">
              <a:defRPr sz="1400">
                <a:latin typeface="+mn-lt"/>
              </a:defRPr>
            </a:lvl1pPr>
          </a:lstStyle>
          <a:p>
            <a:pPr>
              <a:defRPr/>
            </a:pPr>
            <a:endParaRPr lang="ru-RU"/>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209F548D-EFA2-412F-956D-9605DD175584}"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13" indent="-227013" algn="l" rtl="0" fontAlgn="base">
        <a:spcBef>
          <a:spcPct val="20000"/>
        </a:spcBef>
        <a:spcAft>
          <a:spcPct val="0"/>
        </a:spcAft>
        <a:buChar char="»"/>
        <a:defRPr sz="2000">
          <a:solidFill>
            <a:schemeClr val="tx1"/>
          </a:solidFill>
          <a:latin typeface="+mn-lt"/>
        </a:defRPr>
      </a:lvl6pPr>
      <a:lvl7pPr marL="2970213" indent="-227013" algn="l" rtl="0" fontAlgn="base">
        <a:spcBef>
          <a:spcPct val="20000"/>
        </a:spcBef>
        <a:spcAft>
          <a:spcPct val="0"/>
        </a:spcAft>
        <a:buChar char="»"/>
        <a:defRPr sz="2000">
          <a:solidFill>
            <a:schemeClr val="tx1"/>
          </a:solidFill>
          <a:latin typeface="+mn-lt"/>
        </a:defRPr>
      </a:lvl7pPr>
      <a:lvl8pPr marL="3427413" indent="-227013" algn="l" rtl="0" fontAlgn="base">
        <a:spcBef>
          <a:spcPct val="20000"/>
        </a:spcBef>
        <a:spcAft>
          <a:spcPct val="0"/>
        </a:spcAft>
        <a:buChar char="»"/>
        <a:defRPr sz="2000">
          <a:solidFill>
            <a:schemeClr val="tx1"/>
          </a:solidFill>
          <a:latin typeface="+mn-lt"/>
        </a:defRPr>
      </a:lvl8pPr>
      <a:lvl9pPr marL="3884613" indent="-22701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577850" y="3025775"/>
            <a:ext cx="8066088" cy="942975"/>
          </a:xfrm>
          <a:prstGeom prst="rect">
            <a:avLst/>
          </a:prstGeom>
          <a:noFill/>
          <a:ln w="9525">
            <a:noFill/>
            <a:miter lim="800000"/>
            <a:headEnd/>
            <a:tailEnd/>
          </a:ln>
          <a:effectLst/>
        </p:spPr>
        <p:txBody>
          <a:bodyPr lIns="80133" tIns="40067" rIns="80133" bIns="40067">
            <a:spAutoFit/>
          </a:bodyPr>
          <a:lstStyle/>
          <a:p>
            <a:pPr algn="ctr">
              <a:defRPr/>
            </a:pPr>
            <a:r>
              <a:rPr lang="en-US" sz="2800" dirty="0">
                <a:solidFill>
                  <a:schemeClr val="accent6"/>
                </a:solidFill>
                <a:latin typeface="+mn-lt"/>
              </a:rPr>
              <a:t>ABOUT THE ACCURACY OF VIBRAIMAGE TECHNOLOGY</a:t>
            </a:r>
          </a:p>
        </p:txBody>
      </p:sp>
      <p:sp>
        <p:nvSpPr>
          <p:cNvPr id="4099" name="Text Box 6"/>
          <p:cNvSpPr txBox="1">
            <a:spLocks noChangeArrowheads="1"/>
          </p:cNvSpPr>
          <p:nvPr/>
        </p:nvSpPr>
        <p:spPr bwMode="auto">
          <a:xfrm>
            <a:off x="288925" y="4951413"/>
            <a:ext cx="8485188"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cs typeface="Calibri" panose="020F0502020204030204" pitchFamily="34" charset="0"/>
              </a:rPr>
              <a:t>Viktor Minkin, </a:t>
            </a:r>
          </a:p>
          <a:p>
            <a:pPr algn="ctr">
              <a:buFontTx/>
              <a:buNone/>
            </a:pPr>
            <a:r>
              <a:rPr lang="en-US" altLang="en-US" sz="2800"/>
              <a:t>Elsys Corp, Saint Petersburg, Russia</a:t>
            </a:r>
          </a:p>
          <a:p>
            <a:pPr algn="ctr">
              <a:buFontTx/>
              <a:buNone/>
            </a:pPr>
            <a:r>
              <a:rPr lang="en-US" altLang="en-US" sz="2800"/>
              <a:t>2019</a:t>
            </a:r>
          </a:p>
        </p:txBody>
      </p:sp>
      <p:sp>
        <p:nvSpPr>
          <p:cNvPr id="4100" name="Rectangle 1"/>
          <p:cNvSpPr>
            <a:spLocks noChangeArrowheads="1"/>
          </p:cNvSpPr>
          <p:nvPr/>
        </p:nvSpPr>
        <p:spPr bwMode="auto">
          <a:xfrm>
            <a:off x="288925" y="141288"/>
            <a:ext cx="7950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i="1">
                <a:latin typeface="Arial" panose="020B0604020202020204" pitchFamily="34" charset="0"/>
              </a:rPr>
              <a:t>The 2nd International Open Science Conference</a:t>
            </a:r>
          </a:p>
          <a:p>
            <a:pPr algn="ctr">
              <a:spcBef>
                <a:spcPct val="0"/>
              </a:spcBef>
              <a:buFontTx/>
              <a:buNone/>
            </a:pPr>
            <a:r>
              <a:rPr lang="en-US" altLang="en-US" sz="1800" b="1" i="1">
                <a:latin typeface="Arial" panose="020B0604020202020204" pitchFamily="34" charset="0"/>
              </a:rPr>
              <a:t>The Vibraimage Technology</a:t>
            </a:r>
          </a:p>
        </p:txBody>
      </p:sp>
      <p:pic>
        <p:nvPicPr>
          <p:cNvPr id="41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938213"/>
            <a:ext cx="290353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25" y="1108075"/>
            <a:ext cx="28733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8A298FA-75AB-4248-B2D3-006513A60D67}" type="slidenum">
              <a:rPr lang="ru-RU" altLang="ru-RU" sz="1400" smtClean="0"/>
              <a:pPr>
                <a:spcBef>
                  <a:spcPct val="0"/>
                </a:spcBef>
                <a:buFontTx/>
                <a:buNone/>
              </a:pPr>
              <a:t>10</a:t>
            </a:fld>
            <a:endParaRPr lang="ru-RU" altLang="ru-RU" sz="1400" smtClean="0"/>
          </a:p>
        </p:txBody>
      </p:sp>
      <p:sp>
        <p:nvSpPr>
          <p:cNvPr id="11266" name="Rectangle 2"/>
          <p:cNvSpPr>
            <a:spLocks noGrp="1" noChangeArrowheads="1"/>
          </p:cNvSpPr>
          <p:nvPr>
            <p:ph type="title"/>
          </p:nvPr>
        </p:nvSpPr>
        <p:spPr>
          <a:xfrm>
            <a:off x="-57150" y="0"/>
            <a:ext cx="9015413" cy="571500"/>
          </a:xfrm>
        </p:spPr>
        <p:txBody>
          <a:bodyPr/>
          <a:lstStyle/>
          <a:p>
            <a:pPr eaLnBrk="1" hangingPunct="1">
              <a:defRPr/>
            </a:pPr>
            <a:r>
              <a:rPr lang="en-US" sz="3200" dirty="0" smtClean="0">
                <a:solidFill>
                  <a:srgbClr val="3333CC"/>
                </a:solidFill>
                <a:effectLst>
                  <a:outerShdw blurRad="38100" dist="38100" dir="2700000" algn="tl">
                    <a:srgbClr val="C0C0C0"/>
                  </a:outerShdw>
                </a:effectLst>
              </a:rPr>
              <a:t>Mobile </a:t>
            </a:r>
            <a:r>
              <a:rPr lang="en-US" sz="3200" dirty="0">
                <a:solidFill>
                  <a:srgbClr val="3333CC"/>
                </a:solidFill>
                <a:effectLst>
                  <a:outerShdw blurRad="38100" dist="38100" dir="2700000" algn="tl">
                    <a:srgbClr val="C0C0C0"/>
                  </a:outerShdw>
                </a:effectLst>
              </a:rPr>
              <a:t>testing. PPS changes</a:t>
            </a:r>
            <a:endParaRPr lang="ru-RU" dirty="0" smtClean="0">
              <a:solidFill>
                <a:schemeClr val="accent2"/>
              </a:solidFill>
              <a:effectLst>
                <a:outerShdw blurRad="38100" dist="38100" dir="2700000" algn="tl">
                  <a:srgbClr val="C0C0C0"/>
                </a:outerShdw>
              </a:effectLst>
            </a:endParaRPr>
          </a:p>
        </p:txBody>
      </p:sp>
      <p:sp>
        <p:nvSpPr>
          <p:cNvPr id="22534" name="Rectangle 3"/>
          <p:cNvSpPr>
            <a:spLocks noChangeArrowheads="1"/>
          </p:cNvSpPr>
          <p:nvPr/>
        </p:nvSpPr>
        <p:spPr bwMode="auto">
          <a:xfrm>
            <a:off x="1127125" y="3205163"/>
            <a:ext cx="144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000" dirty="0" smtClean="0">
                <a:latin typeface="+mj-lt"/>
              </a:rPr>
              <a:t>Vs graph M</a:t>
            </a:r>
          </a:p>
        </p:txBody>
      </p:sp>
      <p:pic>
        <p:nvPicPr>
          <p:cNvPr id="2253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63" y="571500"/>
            <a:ext cx="3913187"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075" y="3681413"/>
            <a:ext cx="3597275"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5"/>
          <p:cNvSpPr>
            <a:spLocks noChangeArrowheads="1"/>
          </p:cNvSpPr>
          <p:nvPr/>
        </p:nvSpPr>
        <p:spPr bwMode="auto">
          <a:xfrm>
            <a:off x="1127125" y="6248400"/>
            <a:ext cx="132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Vs graph S</a:t>
            </a:r>
          </a:p>
        </p:txBody>
      </p:sp>
      <p:pic>
        <p:nvPicPr>
          <p:cNvPr id="2253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08613" y="769938"/>
            <a:ext cx="323215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7"/>
          <p:cNvSpPr>
            <a:spLocks noChangeArrowheads="1"/>
          </p:cNvSpPr>
          <p:nvPr/>
        </p:nvSpPr>
        <p:spPr bwMode="auto">
          <a:xfrm>
            <a:off x="6553200" y="3060700"/>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Vs graph Mt</a:t>
            </a:r>
          </a:p>
        </p:txBody>
      </p:sp>
      <p:pic>
        <p:nvPicPr>
          <p:cNvPr id="2253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62550" y="3476625"/>
            <a:ext cx="358616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Rectangle 9"/>
          <p:cNvSpPr>
            <a:spLocks noChangeArrowheads="1"/>
          </p:cNvSpPr>
          <p:nvPr/>
        </p:nvSpPr>
        <p:spPr bwMode="auto">
          <a:xfrm>
            <a:off x="6418263" y="5965825"/>
            <a:ext cx="147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Vs graph Ms</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238" y="3906838"/>
            <a:ext cx="222250" cy="322262"/>
          </a:xfrm>
          <a:prstGeom prst="rect">
            <a:avLst/>
          </a:prstGeom>
          <a:noFill/>
          <a:ln>
            <a:noFill/>
          </a:ln>
        </p:spPr>
        <p:txBody>
          <a:bodyPr wrap="none" lIns="81638" tIns="40819" rIns="81638" bIns="40819"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r>
              <a:rPr lang="ru-RU" sz="1633" dirty="0">
                <a:latin typeface="Arial" pitchFamily="18"/>
                <a:ea typeface="Microsoft YaHei" pitchFamily="2"/>
                <a:cs typeface="Mangal" pitchFamily="2"/>
              </a:rPr>
              <a:t> </a:t>
            </a:r>
          </a:p>
        </p:txBody>
      </p:sp>
      <p:sp>
        <p:nvSpPr>
          <p:cNvPr id="2" name="Rectangle 1"/>
          <p:cNvSpPr/>
          <p:nvPr/>
        </p:nvSpPr>
        <p:spPr>
          <a:xfrm>
            <a:off x="331788" y="163513"/>
            <a:ext cx="8248650" cy="523875"/>
          </a:xfrm>
          <a:prstGeom prst="rect">
            <a:avLst/>
          </a:prstGeom>
        </p:spPr>
        <p:txBody>
          <a:bodyPr>
            <a:spAutoFit/>
          </a:bodyPr>
          <a:lstStyle/>
          <a:p>
            <a:pPr algn="ctr">
              <a:defRPr/>
            </a:pPr>
            <a:r>
              <a:rPr lang="en-US" sz="2800" dirty="0">
                <a:solidFill>
                  <a:srgbClr val="3333CC"/>
                </a:solidFill>
                <a:effectLst>
                  <a:outerShdw blurRad="38100" dist="38100" dir="2700000" algn="tl">
                    <a:srgbClr val="C0C0C0"/>
                  </a:outerShdw>
                </a:effectLst>
              </a:rPr>
              <a:t>Mobile testing. PPS parameters change</a:t>
            </a:r>
            <a:endParaRPr lang="en-US" sz="2800" dirty="0">
              <a:solidFill>
                <a:schemeClr val="accent2"/>
              </a:solidFill>
              <a:latin typeface="+mj-lt"/>
            </a:endParaRPr>
          </a:p>
        </p:txBody>
      </p:sp>
      <p:sp>
        <p:nvSpPr>
          <p:cNvPr id="24580" name="Rectangle 5"/>
          <p:cNvSpPr>
            <a:spLocks noChangeArrowheads="1"/>
          </p:cNvSpPr>
          <p:nvPr/>
        </p:nvSpPr>
        <p:spPr bwMode="auto">
          <a:xfrm>
            <a:off x="604838" y="5715000"/>
            <a:ext cx="330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M and SD values for emotion 10print parameters </a:t>
            </a:r>
          </a:p>
        </p:txBody>
      </p:sp>
      <p:pic>
        <p:nvPicPr>
          <p:cNvPr id="2458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88" y="1289050"/>
            <a:ext cx="408305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6113" y="1289050"/>
            <a:ext cx="3913187"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7"/>
          <p:cNvSpPr>
            <a:spLocks noChangeArrowheads="1"/>
          </p:cNvSpPr>
          <p:nvPr/>
        </p:nvSpPr>
        <p:spPr bwMode="auto">
          <a:xfrm>
            <a:off x="4456113" y="5715000"/>
            <a:ext cx="3913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Variability values for emotion 10print parameters </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9088" y="234950"/>
            <a:ext cx="8439150" cy="554038"/>
          </a:xfrm>
          <a:prstGeom prst="rect">
            <a:avLst/>
          </a:prstGeom>
          <a:noFill/>
          <a:ln>
            <a:noFill/>
          </a:ln>
        </p:spPr>
        <p:txBody>
          <a:bodyPr lIns="81638" tIns="40819" rIns="81638" bIns="40819"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spcBef>
                <a:spcPts val="0"/>
              </a:spcBef>
              <a:spcAft>
                <a:spcPts val="0"/>
              </a:spcAft>
              <a:buFont typeface="StarSymbol"/>
              <a:buNone/>
              <a:defRPr/>
            </a:pPr>
            <a:r>
              <a:rPr lang="en-US" sz="3200" dirty="0">
                <a:solidFill>
                  <a:schemeClr val="accent2"/>
                </a:solidFill>
                <a:latin typeface="+mn-lt"/>
                <a:ea typeface="Microsoft YaHei" pitchFamily="2"/>
                <a:cs typeface="Mangal" pitchFamily="2"/>
              </a:rPr>
              <a:t>Comparison PC – Mobile testing</a:t>
            </a:r>
          </a:p>
        </p:txBody>
      </p:sp>
      <p:sp>
        <p:nvSpPr>
          <p:cNvPr id="8" name="Slide Number Placeholder 6"/>
          <p:cNvSpPr>
            <a:spLocks noGrp="1"/>
          </p:cNvSpPr>
          <p:nvPr>
            <p:ph type="sldNum" sz="quarter" idx="12"/>
          </p:nvPr>
        </p:nvSpPr>
        <p:spPr>
          <a:xfrm>
            <a:off x="8458200" y="6418263"/>
            <a:ext cx="425450" cy="307975"/>
          </a:xfrm>
        </p:spPr>
        <p:txBody>
          <a:bodyPr anchor="ctr" anchorCtr="1">
            <a:spAutoFit/>
          </a:bodyPr>
          <a:lstStyle/>
          <a:p>
            <a:pPr>
              <a:defRPr/>
            </a:pPr>
            <a:fld id="{826C50A6-91D5-4386-AF79-6616175332F5}" type="slidenum">
              <a:rPr lang="ru-RU">
                <a:solidFill>
                  <a:schemeClr val="bg1">
                    <a:lumMod val="50000"/>
                  </a:schemeClr>
                </a:solidFill>
                <a:latin typeface="+mn-lt"/>
              </a:rPr>
              <a:pPr>
                <a:defRPr/>
              </a:pPr>
              <a:t>12</a:t>
            </a:fld>
            <a:endParaRPr lang="ru-RU" dirty="0">
              <a:solidFill>
                <a:schemeClr val="bg1">
                  <a:lumMod val="50000"/>
                </a:schemeClr>
              </a:solidFill>
              <a:latin typeface="+mn-lt"/>
            </a:endParaRPr>
          </a:p>
        </p:txBody>
      </p:sp>
      <p:sp>
        <p:nvSpPr>
          <p:cNvPr id="26628" name="Rectangle 1"/>
          <p:cNvSpPr>
            <a:spLocks noChangeArrowheads="1"/>
          </p:cNvSpPr>
          <p:nvPr/>
        </p:nvSpPr>
        <p:spPr bwMode="auto">
          <a:xfrm>
            <a:off x="201613" y="5351463"/>
            <a:ext cx="4130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M and SD values for PC (blue) and Mobile (red) emotion 10print parameters</a:t>
            </a:r>
          </a:p>
        </p:txBody>
      </p:sp>
      <p:pic>
        <p:nvPicPr>
          <p:cNvPr id="2662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75" y="1139825"/>
            <a:ext cx="3589338"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3250" y="1139825"/>
            <a:ext cx="425767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6"/>
          <p:cNvSpPr>
            <a:spLocks noChangeArrowheads="1"/>
          </p:cNvSpPr>
          <p:nvPr/>
        </p:nvSpPr>
        <p:spPr bwMode="auto">
          <a:xfrm>
            <a:off x="4697413" y="5351463"/>
            <a:ext cx="4186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Variability values for PC (blue) and Mobile (red) emotion 10print parameters</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87325"/>
            <a:ext cx="9144000" cy="554038"/>
          </a:xfrm>
          <a:prstGeom prst="rect">
            <a:avLst/>
          </a:prstGeom>
          <a:noFill/>
          <a:ln>
            <a:noFill/>
          </a:ln>
        </p:spPr>
        <p:txBody>
          <a:bodyPr lIns="81638" tIns="40819" rIns="81638" bIns="40819"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spcBef>
                <a:spcPts val="0"/>
              </a:spcBef>
              <a:spcAft>
                <a:spcPts val="0"/>
              </a:spcAft>
              <a:buFont typeface="StarSymbol"/>
              <a:buNone/>
              <a:defRPr/>
            </a:pPr>
            <a:r>
              <a:rPr lang="en-US" sz="3200" dirty="0">
                <a:solidFill>
                  <a:schemeClr val="accent2"/>
                </a:solidFill>
                <a:latin typeface="+mn-lt"/>
                <a:ea typeface="Microsoft YaHei" pitchFamily="2"/>
                <a:cs typeface="Mangal" pitchFamily="2"/>
              </a:rPr>
              <a:t>Psychophysiological parameters distributions  </a:t>
            </a:r>
            <a:endParaRPr lang="ru-RU" sz="3200" dirty="0">
              <a:solidFill>
                <a:schemeClr val="accent2"/>
              </a:solidFill>
              <a:latin typeface="+mn-lt"/>
              <a:ea typeface="Microsoft YaHei" pitchFamily="2"/>
              <a:cs typeface="Mangal" pitchFamily="2"/>
            </a:endParaRPr>
          </a:p>
        </p:txBody>
      </p:sp>
      <p:sp>
        <p:nvSpPr>
          <p:cNvPr id="8" name="Slide Number Placeholder 6"/>
          <p:cNvSpPr>
            <a:spLocks noGrp="1"/>
          </p:cNvSpPr>
          <p:nvPr>
            <p:ph type="sldNum" sz="quarter" idx="12"/>
          </p:nvPr>
        </p:nvSpPr>
        <p:spPr>
          <a:xfrm>
            <a:off x="8458200" y="6418263"/>
            <a:ext cx="425450" cy="307975"/>
          </a:xfrm>
        </p:spPr>
        <p:txBody>
          <a:bodyPr anchor="ctr" anchorCtr="1">
            <a:spAutoFit/>
          </a:bodyPr>
          <a:lstStyle/>
          <a:p>
            <a:pPr>
              <a:defRPr/>
            </a:pPr>
            <a:fld id="{700221B0-E45C-439A-960F-E375A6A6F6D7}" type="slidenum">
              <a:rPr lang="ru-RU">
                <a:solidFill>
                  <a:schemeClr val="bg1">
                    <a:lumMod val="50000"/>
                  </a:schemeClr>
                </a:solidFill>
                <a:latin typeface="+mn-lt"/>
              </a:rPr>
              <a:pPr>
                <a:defRPr/>
              </a:pPr>
              <a:t>13</a:t>
            </a:fld>
            <a:endParaRPr lang="ru-RU" dirty="0">
              <a:solidFill>
                <a:schemeClr val="bg1">
                  <a:lumMod val="50000"/>
                </a:schemeClr>
              </a:solidFill>
              <a:latin typeface="+mn-lt"/>
            </a:endParaRPr>
          </a:p>
        </p:txBody>
      </p:sp>
      <p:pic>
        <p:nvPicPr>
          <p:cNvPr id="286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413" y="833438"/>
            <a:ext cx="23368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413" y="3765550"/>
            <a:ext cx="2717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97213" y="822325"/>
            <a:ext cx="23463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3413" y="3765550"/>
            <a:ext cx="2563812"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2950" y="822325"/>
            <a:ext cx="2716213"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Rectangle 8"/>
          <p:cNvSpPr>
            <a:spLocks noChangeArrowheads="1"/>
          </p:cNvSpPr>
          <p:nvPr/>
        </p:nvSpPr>
        <p:spPr bwMode="auto">
          <a:xfrm>
            <a:off x="379413" y="3186113"/>
            <a:ext cx="204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PC histogram for I</a:t>
            </a:r>
          </a:p>
        </p:txBody>
      </p:sp>
      <p:sp>
        <p:nvSpPr>
          <p:cNvPr id="28682" name="Rectangle 9"/>
          <p:cNvSpPr>
            <a:spLocks noChangeArrowheads="1"/>
          </p:cNvSpPr>
          <p:nvPr/>
        </p:nvSpPr>
        <p:spPr bwMode="auto">
          <a:xfrm>
            <a:off x="3089275" y="3214688"/>
            <a:ext cx="240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Mobile histogram for I</a:t>
            </a:r>
          </a:p>
        </p:txBody>
      </p:sp>
      <p:sp>
        <p:nvSpPr>
          <p:cNvPr id="28683" name="Rectangle 10"/>
          <p:cNvSpPr>
            <a:spLocks noChangeArrowheads="1"/>
          </p:cNvSpPr>
          <p:nvPr/>
        </p:nvSpPr>
        <p:spPr bwMode="auto">
          <a:xfrm>
            <a:off x="735013" y="6267450"/>
            <a:ext cx="213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PC histogram for E</a:t>
            </a:r>
          </a:p>
        </p:txBody>
      </p:sp>
      <p:sp>
        <p:nvSpPr>
          <p:cNvPr id="28684" name="Rectangle 11"/>
          <p:cNvSpPr>
            <a:spLocks noChangeArrowheads="1"/>
          </p:cNvSpPr>
          <p:nvPr/>
        </p:nvSpPr>
        <p:spPr bwMode="auto">
          <a:xfrm>
            <a:off x="3173413" y="6248400"/>
            <a:ext cx="240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Mobile histogram for I</a:t>
            </a:r>
          </a:p>
        </p:txBody>
      </p:sp>
      <p:sp>
        <p:nvSpPr>
          <p:cNvPr id="28685" name="Rectangle 12"/>
          <p:cNvSpPr>
            <a:spLocks noChangeArrowheads="1"/>
          </p:cNvSpPr>
          <p:nvPr/>
        </p:nvSpPr>
        <p:spPr bwMode="auto">
          <a:xfrm>
            <a:off x="6075363" y="3214688"/>
            <a:ext cx="2211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Total histogram for I</a:t>
            </a:r>
          </a:p>
        </p:txBody>
      </p:sp>
      <p:sp>
        <p:nvSpPr>
          <p:cNvPr id="28686" name="Rectangle 13"/>
          <p:cNvSpPr>
            <a:spLocks noChangeArrowheads="1"/>
          </p:cNvSpPr>
          <p:nvPr/>
        </p:nvSpPr>
        <p:spPr bwMode="auto">
          <a:xfrm>
            <a:off x="6370638" y="6234113"/>
            <a:ext cx="2300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Total histogram for E</a:t>
            </a:r>
          </a:p>
        </p:txBody>
      </p:sp>
      <p:pic>
        <p:nvPicPr>
          <p:cNvPr id="28687" name="Picture 1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7300" y="3757613"/>
            <a:ext cx="2201863"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22D7EE2-DD5D-4F5A-BEB0-35313C55821C}" type="slidenum">
              <a:rPr lang="ru-RU" altLang="ru-RU" sz="1400" smtClean="0"/>
              <a:pPr>
                <a:spcBef>
                  <a:spcPct val="0"/>
                </a:spcBef>
                <a:buFontTx/>
                <a:buNone/>
              </a:pPr>
              <a:t>14</a:t>
            </a:fld>
            <a:endParaRPr lang="ru-RU" altLang="ru-RU" sz="1400" smtClean="0"/>
          </a:p>
        </p:txBody>
      </p:sp>
      <p:sp>
        <p:nvSpPr>
          <p:cNvPr id="3" name="Rectangle 2"/>
          <p:cNvSpPr/>
          <p:nvPr/>
        </p:nvSpPr>
        <p:spPr>
          <a:xfrm>
            <a:off x="836613" y="295275"/>
            <a:ext cx="7450137" cy="584200"/>
          </a:xfrm>
          <a:prstGeom prst="rect">
            <a:avLst/>
          </a:prstGeom>
        </p:spPr>
        <p:txBody>
          <a:bodyPr>
            <a:spAutoFit/>
          </a:bodyPr>
          <a:lstStyle/>
          <a:p>
            <a:pPr algn="ctr">
              <a:spcBef>
                <a:spcPts val="0"/>
              </a:spcBef>
              <a:spcAft>
                <a:spcPts val="0"/>
              </a:spcAft>
              <a:buFont typeface="StarSymbol"/>
              <a:buNone/>
              <a:defRPr/>
            </a:pPr>
            <a:r>
              <a:rPr lang="en-US" sz="3200" dirty="0">
                <a:solidFill>
                  <a:schemeClr val="accent2"/>
                </a:solidFill>
                <a:latin typeface="+mj-lt"/>
                <a:ea typeface="Microsoft YaHei" pitchFamily="2"/>
                <a:cs typeface="Mangal" pitchFamily="2"/>
              </a:rPr>
              <a:t>Errors table for vibraimage measurements  </a:t>
            </a:r>
            <a:endParaRPr lang="ru-RU" sz="3200" dirty="0">
              <a:solidFill>
                <a:schemeClr val="accent2"/>
              </a:solidFill>
              <a:latin typeface="+mj-lt"/>
              <a:ea typeface="Microsoft YaHei" pitchFamily="2"/>
              <a:cs typeface="Mangal" pitchFamily="2"/>
            </a:endParaRPr>
          </a:p>
        </p:txBody>
      </p:sp>
      <p:graphicFrame>
        <p:nvGraphicFramePr>
          <p:cNvPr id="6" name="Table 5"/>
          <p:cNvGraphicFramePr>
            <a:graphicFrameLocks noGrp="1"/>
          </p:cNvGraphicFramePr>
          <p:nvPr/>
        </p:nvGraphicFramePr>
        <p:xfrm>
          <a:off x="490538" y="879475"/>
          <a:ext cx="8124825" cy="4071937"/>
        </p:xfrm>
        <a:graphic>
          <a:graphicData uri="http://schemas.openxmlformats.org/drawingml/2006/table">
            <a:tbl>
              <a:tblPr firstRow="1" firstCol="1" bandRow="1"/>
              <a:tblGrid>
                <a:gridCol w="524517">
                  <a:extLst>
                    <a:ext uri="{9D8B030D-6E8A-4147-A177-3AD203B41FA5}">
                      <a16:colId xmlns:a16="http://schemas.microsoft.com/office/drawing/2014/main" val="389917198"/>
                    </a:ext>
                  </a:extLst>
                </a:gridCol>
                <a:gridCol w="885776">
                  <a:extLst>
                    <a:ext uri="{9D8B030D-6E8A-4147-A177-3AD203B41FA5}">
                      <a16:colId xmlns:a16="http://schemas.microsoft.com/office/drawing/2014/main" val="3946553674"/>
                    </a:ext>
                  </a:extLst>
                </a:gridCol>
                <a:gridCol w="885776">
                  <a:extLst>
                    <a:ext uri="{9D8B030D-6E8A-4147-A177-3AD203B41FA5}">
                      <a16:colId xmlns:a16="http://schemas.microsoft.com/office/drawing/2014/main" val="3663114453"/>
                    </a:ext>
                  </a:extLst>
                </a:gridCol>
                <a:gridCol w="762463">
                  <a:extLst>
                    <a:ext uri="{9D8B030D-6E8A-4147-A177-3AD203B41FA5}">
                      <a16:colId xmlns:a16="http://schemas.microsoft.com/office/drawing/2014/main" val="1742901337"/>
                    </a:ext>
                  </a:extLst>
                </a:gridCol>
                <a:gridCol w="880566">
                  <a:extLst>
                    <a:ext uri="{9D8B030D-6E8A-4147-A177-3AD203B41FA5}">
                      <a16:colId xmlns:a16="http://schemas.microsoft.com/office/drawing/2014/main" val="1661950764"/>
                    </a:ext>
                  </a:extLst>
                </a:gridCol>
                <a:gridCol w="851909">
                  <a:extLst>
                    <a:ext uri="{9D8B030D-6E8A-4147-A177-3AD203B41FA5}">
                      <a16:colId xmlns:a16="http://schemas.microsoft.com/office/drawing/2014/main" val="3427327405"/>
                    </a:ext>
                  </a:extLst>
                </a:gridCol>
                <a:gridCol w="762463">
                  <a:extLst>
                    <a:ext uri="{9D8B030D-6E8A-4147-A177-3AD203B41FA5}">
                      <a16:colId xmlns:a16="http://schemas.microsoft.com/office/drawing/2014/main" val="1391843606"/>
                    </a:ext>
                  </a:extLst>
                </a:gridCol>
                <a:gridCol w="1069009">
                  <a:extLst>
                    <a:ext uri="{9D8B030D-6E8A-4147-A177-3AD203B41FA5}">
                      <a16:colId xmlns:a16="http://schemas.microsoft.com/office/drawing/2014/main" val="2865295576"/>
                    </a:ext>
                  </a:extLst>
                </a:gridCol>
                <a:gridCol w="844093">
                  <a:extLst>
                    <a:ext uri="{9D8B030D-6E8A-4147-A177-3AD203B41FA5}">
                      <a16:colId xmlns:a16="http://schemas.microsoft.com/office/drawing/2014/main" val="3304165002"/>
                    </a:ext>
                  </a:extLst>
                </a:gridCol>
                <a:gridCol w="658253">
                  <a:extLst>
                    <a:ext uri="{9D8B030D-6E8A-4147-A177-3AD203B41FA5}">
                      <a16:colId xmlns:a16="http://schemas.microsoft.com/office/drawing/2014/main" val="943332252"/>
                    </a:ext>
                  </a:extLst>
                </a:gridCol>
              </a:tblGrid>
              <a:tr h="299545">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var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M1 avg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Ϭ1 avg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Ϭ1(M)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M2 avg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Ϭ 2 avg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Ϭ2(M)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M avg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Ϭ avg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Ϭ(M)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670678"/>
                  </a:ext>
                </a:extLst>
              </a:tr>
              <a:tr h="290184">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49,00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5,04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32,63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38,09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8,74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775071"/>
                  </a:ext>
                </a:extLst>
              </a:tr>
              <a:tr h="290184">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23,67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30,26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28,07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420832"/>
                  </a:ext>
                </a:extLst>
              </a:tr>
              <a:tr h="290184">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21,59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7,97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23,57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9,91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5,86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22,91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9,26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5,33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993036"/>
                  </a:ext>
                </a:extLst>
              </a:tr>
              <a:tr h="290184">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31,43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29,25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29,98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551507"/>
                  </a:ext>
                </a:extLst>
              </a:tr>
              <a:tr h="290184">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71,56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64,09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7,77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6,29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66,58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6,43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6,45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28676"/>
                  </a:ext>
                </a:extLst>
              </a:tr>
              <a:tr h="290184">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75,76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71,48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2,08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72,91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879743"/>
                  </a:ext>
                </a:extLst>
              </a:tr>
              <a:tr h="290184">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36,99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5,52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18,58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24,72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9,47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471507"/>
                  </a:ext>
                </a:extLst>
              </a:tr>
              <a:tr h="290184">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73,62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67,80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69,74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0821031"/>
                  </a:ext>
                </a:extLst>
              </a:tr>
              <a:tr h="290184">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22,15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15,14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17,48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767087"/>
                  </a:ext>
                </a:extLst>
              </a:tr>
              <a:tr h="290184">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6,56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8,18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42,46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16,29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11,69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38,69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11,91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0644"/>
                  </a:ext>
                </a:extLst>
              </a:tr>
              <a:tr h="290184">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48,65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10,46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28,58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35,27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10,39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33504"/>
                  </a:ext>
                </a:extLst>
              </a:tr>
              <a:tr h="290184">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41,29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6,46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49,81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5,79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5,14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46,97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887510"/>
                  </a:ext>
                </a:extLst>
              </a:tr>
              <a:tr h="290184">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0,08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0,08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656309"/>
                  </a:ext>
                </a:extLst>
              </a:tr>
            </a:tbl>
          </a:graphicData>
        </a:graphic>
      </p:graphicFrame>
      <p:sp>
        <p:nvSpPr>
          <p:cNvPr id="30891" name="Rectangle 6"/>
          <p:cNvSpPr>
            <a:spLocks noChangeArrowheads="1"/>
          </p:cNvSpPr>
          <p:nvPr/>
        </p:nvSpPr>
        <p:spPr bwMode="auto">
          <a:xfrm>
            <a:off x="490538" y="4951413"/>
            <a:ext cx="82677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The results of 150 PPS measurements of the parameters T1-T10 and I-E, divided into group 1 (50 mobile measurements), group 2 (100 computer measurements) and combined into one group. M is the average value of the parameters, M is the average value of the parameters, </a:t>
            </a:r>
            <a:r>
              <a:rPr lang="ru-RU" altLang="en-US" sz="1800">
                <a:latin typeface="Arial" panose="020B0604020202020204" pitchFamily="34" charset="0"/>
              </a:rPr>
              <a:t>Ϭ</a:t>
            </a:r>
            <a:r>
              <a:rPr lang="en-US" altLang="en-US" sz="1800">
                <a:latin typeface="Arial" panose="020B0604020202020204" pitchFamily="34" charset="0"/>
              </a:rPr>
              <a:t> avg is the average value of the standard deviation of the measurement group, </a:t>
            </a:r>
            <a:r>
              <a:rPr lang="ru-RU" altLang="en-US" sz="1800">
                <a:latin typeface="Arial" panose="020B0604020202020204" pitchFamily="34" charset="0"/>
              </a:rPr>
              <a:t>Ϭ</a:t>
            </a:r>
            <a:r>
              <a:rPr lang="en-US" altLang="en-US" sz="1800">
                <a:latin typeface="Arial" panose="020B0604020202020204" pitchFamily="34" charset="0"/>
              </a:rPr>
              <a:t> (M) is the measurement standard deviation (MSD).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277AAE8-11D7-48B4-9250-D8F73EC39167}" type="slidenum">
              <a:rPr lang="ru-RU" altLang="ru-RU" sz="1400" smtClean="0"/>
              <a:pPr>
                <a:spcBef>
                  <a:spcPct val="0"/>
                </a:spcBef>
                <a:buFontTx/>
                <a:buNone/>
              </a:pPr>
              <a:t>15</a:t>
            </a:fld>
            <a:endParaRPr lang="ru-RU" altLang="ru-RU" sz="1400" smtClean="0"/>
          </a:p>
        </p:txBody>
      </p:sp>
      <p:sp>
        <p:nvSpPr>
          <p:cNvPr id="5" name="Rectangle 4"/>
          <p:cNvSpPr/>
          <p:nvPr/>
        </p:nvSpPr>
        <p:spPr>
          <a:xfrm>
            <a:off x="3429000" y="322263"/>
            <a:ext cx="1965325" cy="461962"/>
          </a:xfrm>
          <a:prstGeom prst="rect">
            <a:avLst/>
          </a:prstGeom>
        </p:spPr>
        <p:txBody>
          <a:bodyPr>
            <a:spAutoFit/>
          </a:bodyPr>
          <a:lstStyle/>
          <a:p>
            <a:pPr>
              <a:defRPr/>
            </a:pPr>
            <a:r>
              <a:rPr lang="en-US" sz="2400" dirty="0">
                <a:solidFill>
                  <a:srgbClr val="3333CC"/>
                </a:solidFill>
                <a:effectLst>
                  <a:outerShdw blurRad="38100" dist="38100" dir="2700000" algn="tl">
                    <a:srgbClr val="C0C0C0"/>
                  </a:outerShdw>
                </a:effectLst>
              </a:rPr>
              <a:t>Conclusions</a:t>
            </a:r>
            <a:endParaRPr lang="en-US" sz="2400" dirty="0"/>
          </a:p>
        </p:txBody>
      </p:sp>
      <p:sp>
        <p:nvSpPr>
          <p:cNvPr id="32772" name="Rectangle 9"/>
          <p:cNvSpPr>
            <a:spLocks noChangeArrowheads="1"/>
          </p:cNvSpPr>
          <p:nvPr/>
        </p:nvSpPr>
        <p:spPr bwMode="auto">
          <a:xfrm>
            <a:off x="500063" y="1031875"/>
            <a:ext cx="7958137" cy="486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107000"/>
              </a:lnSpc>
            </a:pPr>
            <a:r>
              <a:rPr lang="en-US" altLang="en-US" sz="2000" dirty="0">
                <a:latin typeface="Arial" panose="020B0604020202020204" pitchFamily="34" charset="0"/>
                <a:ea typeface="Calibri" panose="020F0502020204030204" pitchFamily="34" charset="0"/>
                <a:cs typeface="Arial" panose="020B0604020202020204" pitchFamily="34" charset="0"/>
              </a:rPr>
              <a:t>The average value of total error for </a:t>
            </a:r>
            <a:r>
              <a:rPr lang="en-US" altLang="en-US" sz="2000" dirty="0" err="1">
                <a:latin typeface="Arial" panose="020B0604020202020204" pitchFamily="34" charset="0"/>
                <a:ea typeface="Calibri" panose="020F0502020204030204" pitchFamily="34" charset="0"/>
                <a:cs typeface="Arial" panose="020B0604020202020204" pitchFamily="34" charset="0"/>
              </a:rPr>
              <a:t>vibraimage</a:t>
            </a:r>
            <a:r>
              <a:rPr lang="en-US" altLang="en-US" sz="2000" dirty="0">
                <a:latin typeface="Arial" panose="020B0604020202020204" pitchFamily="34" charset="0"/>
                <a:ea typeface="Calibri" panose="020F0502020204030204" pitchFamily="34" charset="0"/>
                <a:cs typeface="Arial" panose="020B0604020202020204" pitchFamily="34" charset="0"/>
              </a:rPr>
              <a:t> psychophysiological parameters </a:t>
            </a:r>
            <a:r>
              <a:rPr lang="en-US" altLang="en-US" sz="2000" dirty="0" smtClean="0">
                <a:latin typeface="Arial" panose="020B0604020202020204" pitchFamily="34" charset="0"/>
                <a:ea typeface="Calibri" panose="020F0502020204030204" pitchFamily="34" charset="0"/>
                <a:cs typeface="Arial" panose="020B0604020202020204" pitchFamily="34" charset="0"/>
              </a:rPr>
              <a:t>measurement </a:t>
            </a:r>
            <a:r>
              <a:rPr lang="en-US" altLang="en-US" sz="2000" dirty="0">
                <a:latin typeface="Arial" panose="020B0604020202020204" pitchFamily="34" charset="0"/>
                <a:ea typeface="Calibri" panose="020F0502020204030204" pitchFamily="34" charset="0"/>
                <a:cs typeface="Arial" panose="020B0604020202020204" pitchFamily="34" charset="0"/>
              </a:rPr>
              <a:t>was ± 6.1% (without instrumental error ± 4.3%). </a:t>
            </a:r>
          </a:p>
          <a:p>
            <a:pPr algn="just">
              <a:lnSpc>
                <a:spcPct val="107000"/>
              </a:lnSpc>
            </a:pPr>
            <a:r>
              <a:rPr lang="en-US" altLang="en-US" sz="2000" dirty="0">
                <a:latin typeface="Arial" panose="020B0604020202020204" pitchFamily="34" charset="0"/>
                <a:ea typeface="Calibri" panose="020F0502020204030204" pitchFamily="34" charset="0"/>
                <a:cs typeface="Arial" panose="020B0604020202020204" pitchFamily="34" charset="0"/>
              </a:rPr>
              <a:t>The instrumental error can make a significant contribution to the errors of </a:t>
            </a:r>
            <a:r>
              <a:rPr lang="en-US" altLang="en-US" sz="2000" dirty="0" err="1">
                <a:latin typeface="Arial" panose="020B0604020202020204" pitchFamily="34" charset="0"/>
                <a:ea typeface="Calibri" panose="020F0502020204030204" pitchFamily="34" charset="0"/>
                <a:cs typeface="Arial" panose="020B0604020202020204" pitchFamily="34" charset="0"/>
              </a:rPr>
              <a:t>vibraimage</a:t>
            </a:r>
            <a:r>
              <a:rPr lang="en-US" altLang="en-US" sz="2000" dirty="0">
                <a:latin typeface="Arial" panose="020B0604020202020204" pitchFamily="34" charset="0"/>
                <a:ea typeface="Calibri" panose="020F0502020204030204" pitchFamily="34" charset="0"/>
                <a:cs typeface="Arial" panose="020B0604020202020204" pitchFamily="34" charset="0"/>
              </a:rPr>
              <a:t>. The parameters of a television camera (sensitivity, </a:t>
            </a:r>
            <a:r>
              <a:rPr lang="en-US" altLang="en-US" sz="2000" dirty="0" smtClean="0">
                <a:latin typeface="Arial" panose="020B0604020202020204" pitchFamily="34" charset="0"/>
                <a:ea typeface="Calibri" panose="020F0502020204030204" pitchFamily="34" charset="0"/>
                <a:cs typeface="Arial" panose="020B0604020202020204" pitchFamily="34" charset="0"/>
              </a:rPr>
              <a:t>contrast, </a:t>
            </a:r>
            <a:r>
              <a:rPr lang="en-US" altLang="en-US" sz="2000" dirty="0">
                <a:latin typeface="Arial" panose="020B0604020202020204" pitchFamily="34" charset="0"/>
                <a:ea typeface="Calibri" panose="020F0502020204030204" pitchFamily="34" charset="0"/>
                <a:cs typeface="Arial" panose="020B0604020202020204" pitchFamily="34" charset="0"/>
              </a:rPr>
              <a:t>dynamic range, temporal noise) have a significant impact on the result, for </a:t>
            </a:r>
            <a:r>
              <a:rPr lang="en-US" altLang="en-US" sz="2000" dirty="0" smtClean="0">
                <a:latin typeface="Arial" panose="020B0604020202020204" pitchFamily="34" charset="0"/>
                <a:ea typeface="Calibri" panose="020F0502020204030204" pitchFamily="34" charset="0"/>
                <a:cs typeface="Arial" panose="020B0604020202020204" pitchFamily="34" charset="0"/>
              </a:rPr>
              <a:t>some</a:t>
            </a:r>
            <a:r>
              <a:rPr lang="en-US" altLang="en-US" sz="2000" dirty="0" smtClean="0">
                <a:latin typeface="Arial" panose="020B0604020202020204" pitchFamily="34" charset="0"/>
                <a:ea typeface="Calibri" panose="020F0502020204030204" pitchFamily="34" charset="0"/>
                <a:cs typeface="Arial" panose="020B0604020202020204" pitchFamily="34" charset="0"/>
              </a:rPr>
              <a:t> </a:t>
            </a:r>
            <a:r>
              <a:rPr lang="en-US" altLang="en-US" sz="2000" dirty="0">
                <a:latin typeface="Arial" panose="020B0604020202020204" pitchFamily="34" charset="0"/>
                <a:ea typeface="Calibri" panose="020F0502020204030204" pitchFamily="34" charset="0"/>
                <a:cs typeface="Arial" panose="020B0604020202020204" pitchFamily="34" charset="0"/>
              </a:rPr>
              <a:t>parameters the instrumental error can reach ± 4%. </a:t>
            </a:r>
          </a:p>
          <a:p>
            <a:pPr algn="just">
              <a:lnSpc>
                <a:spcPct val="107000"/>
              </a:lnSpc>
            </a:pPr>
            <a:r>
              <a:rPr lang="en-US" altLang="en-US" sz="2000" dirty="0">
                <a:latin typeface="Arial" panose="020B0604020202020204" pitchFamily="34" charset="0"/>
                <a:ea typeface="Calibri" panose="020F0502020204030204" pitchFamily="34" charset="0"/>
                <a:cs typeface="Arial" panose="020B0604020202020204" pitchFamily="34" charset="0"/>
              </a:rPr>
              <a:t>The systematic error is mainly determined by the additional error associated with the one-sided trend from </a:t>
            </a:r>
            <a:r>
              <a:rPr lang="en-US" altLang="en-US" sz="2000" dirty="0" smtClean="0">
                <a:latin typeface="Arial" panose="020B0604020202020204" pitchFamily="34" charset="0"/>
                <a:ea typeface="Calibri" panose="020F0502020204030204" pitchFamily="34" charset="0"/>
                <a:cs typeface="Arial" panose="020B0604020202020204" pitchFamily="34" charset="0"/>
              </a:rPr>
              <a:t>changing </a:t>
            </a:r>
            <a:r>
              <a:rPr lang="en-US" altLang="en-US" sz="2000" dirty="0">
                <a:latin typeface="Arial" panose="020B0604020202020204" pitchFamily="34" charset="0"/>
                <a:ea typeface="Calibri" panose="020F0502020204030204" pitchFamily="34" charset="0"/>
                <a:cs typeface="Arial" panose="020B0604020202020204" pitchFamily="34" charset="0"/>
              </a:rPr>
              <a:t>PPS under the influence of external factors (time, stimuli); it is not eliminated by averaging the measurement results used in each test. </a:t>
            </a:r>
          </a:p>
          <a:p>
            <a:pPr algn="just">
              <a:lnSpc>
                <a:spcPct val="107000"/>
              </a:lnSpc>
            </a:pPr>
            <a:r>
              <a:rPr lang="en-US" altLang="en-US" sz="2000" dirty="0">
                <a:latin typeface="Arial" panose="020B0604020202020204" pitchFamily="34" charset="0"/>
                <a:ea typeface="Calibri" panose="020F0502020204030204" pitchFamily="34" charset="0"/>
                <a:cs typeface="Arial" panose="020B0604020202020204" pitchFamily="34" charset="0"/>
              </a:rPr>
              <a:t>The methodological error has influence to the results for the measurements taken with violation of </a:t>
            </a:r>
            <a:r>
              <a:rPr lang="en-US" altLang="en-US" sz="2000" dirty="0" err="1">
                <a:latin typeface="Arial" panose="020B0604020202020204" pitchFamily="34" charset="0"/>
                <a:ea typeface="Calibri" panose="020F0502020204030204" pitchFamily="34" charset="0"/>
                <a:cs typeface="Arial" panose="020B0604020202020204" pitchFamily="34" charset="0"/>
              </a:rPr>
              <a:t>vibraimage</a:t>
            </a:r>
            <a:r>
              <a:rPr lang="en-US" altLang="en-US" sz="2000" dirty="0">
                <a:latin typeface="Arial" panose="020B0604020202020204" pitchFamily="34" charset="0"/>
                <a:ea typeface="Calibri" panose="020F0502020204030204" pitchFamily="34" charset="0"/>
                <a:cs typeface="Arial" panose="020B0604020202020204" pitchFamily="34" charset="0"/>
              </a:rPr>
              <a:t> instructions</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B04F336-00F4-43A5-B6F6-869389D10FB0}" type="slidenum">
              <a:rPr lang="ru-RU" altLang="ru-RU" sz="1400" smtClean="0"/>
              <a:pPr>
                <a:spcBef>
                  <a:spcPct val="0"/>
                </a:spcBef>
                <a:buFontTx/>
                <a:buNone/>
              </a:pPr>
              <a:t>16</a:t>
            </a:fld>
            <a:endParaRPr lang="ru-RU" altLang="ru-RU" sz="1400" smtClean="0"/>
          </a:p>
        </p:txBody>
      </p:sp>
      <p:sp>
        <p:nvSpPr>
          <p:cNvPr id="22530" name="Rectangle 2"/>
          <p:cNvSpPr>
            <a:spLocks noGrp="1" noChangeArrowheads="1"/>
          </p:cNvSpPr>
          <p:nvPr>
            <p:ph type="title"/>
          </p:nvPr>
        </p:nvSpPr>
        <p:spPr>
          <a:xfrm>
            <a:off x="684213" y="333375"/>
            <a:ext cx="7772400" cy="987425"/>
          </a:xfrm>
        </p:spPr>
        <p:txBody>
          <a:bodyPr/>
          <a:lstStyle/>
          <a:p>
            <a:pPr eaLnBrk="1" hangingPunct="1">
              <a:defRPr/>
            </a:pPr>
            <a:r>
              <a:rPr lang="en-US" b="1" dirty="0">
                <a:solidFill>
                  <a:schemeClr val="accent2"/>
                </a:solidFill>
                <a:effectLst>
                  <a:outerShdw blurRad="38100" dist="38100" dir="2700000" algn="tl">
                    <a:srgbClr val="C0C0C0"/>
                  </a:outerShdw>
                </a:effectLst>
              </a:rPr>
              <a:t>Thanks for the attention!</a:t>
            </a:r>
            <a:endParaRPr lang="ru-RU" b="1" dirty="0" smtClean="0">
              <a:solidFill>
                <a:schemeClr val="accent2"/>
              </a:solidFill>
              <a:effectLst>
                <a:outerShdw blurRad="38100" dist="38100" dir="2700000" algn="tl">
                  <a:srgbClr val="C0C0C0"/>
                </a:outerShdw>
              </a:effectLst>
            </a:endParaRPr>
          </a:p>
        </p:txBody>
      </p:sp>
      <p:sp>
        <p:nvSpPr>
          <p:cNvPr id="34820" name="Rectangle 3"/>
          <p:cNvSpPr>
            <a:spLocks noGrp="1" noChangeArrowheads="1"/>
          </p:cNvSpPr>
          <p:nvPr>
            <p:ph type="body" idx="1"/>
          </p:nvPr>
        </p:nvSpPr>
        <p:spPr>
          <a:xfrm>
            <a:off x="569913" y="1458913"/>
            <a:ext cx="7989887" cy="4608512"/>
          </a:xfrm>
        </p:spPr>
        <p:txBody>
          <a:bodyPr/>
          <a:lstStyle/>
          <a:p>
            <a:pPr eaLnBrk="1" hangingPunct="1">
              <a:buFontTx/>
              <a:buNone/>
            </a:pPr>
            <a:endParaRPr lang="ru-RU" altLang="ru-RU" smtClean="0"/>
          </a:p>
          <a:p>
            <a:pPr algn="ctr" eaLnBrk="1" hangingPunct="1">
              <a:buFontTx/>
              <a:buNone/>
            </a:pPr>
            <a:r>
              <a:rPr lang="en-US" altLang="ru-RU" sz="4000" smtClean="0"/>
              <a:t>Viktor Minkin,</a:t>
            </a:r>
          </a:p>
          <a:p>
            <a:pPr algn="ctr" eaLnBrk="1" hangingPunct="1">
              <a:buFontTx/>
              <a:buNone/>
            </a:pPr>
            <a:r>
              <a:rPr lang="de-DE" altLang="ru-RU" sz="4000" smtClean="0"/>
              <a:t>e</a:t>
            </a:r>
            <a:r>
              <a:rPr lang="ru-RU" altLang="ru-RU" sz="4000" smtClean="0"/>
              <a:t>-</a:t>
            </a:r>
            <a:r>
              <a:rPr lang="de-DE" altLang="ru-RU" sz="4000" smtClean="0"/>
              <a:t>mail</a:t>
            </a:r>
            <a:r>
              <a:rPr lang="ru-RU" altLang="ru-RU" sz="4000" smtClean="0"/>
              <a:t>: </a:t>
            </a:r>
            <a:r>
              <a:rPr lang="en-US" altLang="ru-RU" sz="4000" b="1" smtClean="0">
                <a:solidFill>
                  <a:schemeClr val="accent2"/>
                </a:solidFill>
              </a:rPr>
              <a:t>minkin@elsys.ru</a:t>
            </a:r>
          </a:p>
          <a:p>
            <a:pPr algn="ctr" eaLnBrk="1" hangingPunct="1">
              <a:buFontTx/>
              <a:buNone/>
            </a:pPr>
            <a:r>
              <a:rPr lang="en-US" altLang="ru-RU" b="1" smtClean="0"/>
              <a:t> </a:t>
            </a:r>
            <a:endParaRPr lang="en-US" altLang="ru-RU" smtClean="0"/>
          </a:p>
          <a:p>
            <a:pPr algn="ctr" eaLnBrk="1" hangingPunct="1">
              <a:buFontTx/>
              <a:buNone/>
            </a:pPr>
            <a:r>
              <a:rPr lang="en-US" altLang="ru-RU" sz="4400" b="1" smtClean="0">
                <a:solidFill>
                  <a:schemeClr val="accent2"/>
                </a:solidFill>
              </a:rPr>
              <a:t>  </a:t>
            </a:r>
            <a:r>
              <a:rPr lang="en-US" altLang="ru-RU" b="1" smtClean="0">
                <a:solidFill>
                  <a:schemeClr val="accent2"/>
                </a:solidFill>
              </a:rPr>
              <a:t>www.elsys.ru</a:t>
            </a:r>
            <a:r>
              <a:rPr lang="en-US" altLang="ru-RU" smtClean="0"/>
              <a:t>  </a:t>
            </a:r>
          </a:p>
          <a:p>
            <a:pPr algn="ctr" eaLnBrk="1" hangingPunct="1">
              <a:buFontTx/>
              <a:buNone/>
            </a:pPr>
            <a:r>
              <a:rPr lang="en-US" altLang="ru-RU" b="1" smtClean="0">
                <a:solidFill>
                  <a:schemeClr val="accent2"/>
                </a:solidFill>
              </a:rPr>
              <a:t>  </a:t>
            </a:r>
            <a:r>
              <a:rPr lang="en-US" altLang="ru-RU" sz="3600" b="1" smtClean="0">
                <a:solidFill>
                  <a:schemeClr val="accent2"/>
                </a:solidFill>
              </a:rPr>
              <a:t>www.psymaker.com</a:t>
            </a:r>
          </a:p>
          <a:p>
            <a:pPr algn="ctr" eaLnBrk="1" hangingPunct="1">
              <a:buFontTx/>
              <a:buNone/>
            </a:pPr>
            <a:endParaRPr lang="ru-RU" altLang="ru-RU" sz="3600" u="sng" smtClean="0">
              <a:solidFill>
                <a:schemeClr val="accent2"/>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F3C4E65-A87E-4CF7-9956-64A63BB68C8F}" type="slidenum">
              <a:rPr lang="ru-RU" altLang="ru-RU" sz="1400" smtClean="0"/>
              <a:pPr>
                <a:spcBef>
                  <a:spcPct val="0"/>
                </a:spcBef>
                <a:buFontTx/>
                <a:buNone/>
              </a:pPr>
              <a:t>2</a:t>
            </a:fld>
            <a:endParaRPr lang="ru-RU" altLang="ru-RU" sz="1400" smtClean="0"/>
          </a:p>
        </p:txBody>
      </p:sp>
      <p:sp>
        <p:nvSpPr>
          <p:cNvPr id="7170" name="Rectangle 2"/>
          <p:cNvSpPr>
            <a:spLocks noGrp="1" noChangeArrowheads="1"/>
          </p:cNvSpPr>
          <p:nvPr>
            <p:ph type="title"/>
          </p:nvPr>
        </p:nvSpPr>
        <p:spPr>
          <a:xfrm>
            <a:off x="49213" y="152400"/>
            <a:ext cx="8878887" cy="782638"/>
          </a:xfrm>
        </p:spPr>
        <p:txBody>
          <a:bodyPr/>
          <a:lstStyle/>
          <a:p>
            <a:pPr eaLnBrk="1" hangingPunct="1">
              <a:defRPr/>
            </a:pPr>
            <a:r>
              <a:rPr lang="en-US" sz="3200" dirty="0" smtClean="0">
                <a:solidFill>
                  <a:schemeClr val="accent2"/>
                </a:solidFill>
                <a:effectLst>
                  <a:outerShdw blurRad="38100" dist="38100" dir="2700000" algn="tl">
                    <a:srgbClr val="C0C0C0"/>
                  </a:outerShdw>
                </a:effectLst>
              </a:rPr>
              <a:t>Vibraimage error rates</a:t>
            </a:r>
            <a:endParaRPr lang="ru-RU" sz="3200" dirty="0" smtClean="0">
              <a:solidFill>
                <a:schemeClr val="accent2"/>
              </a:solidFill>
              <a:effectLst>
                <a:outerShdw blurRad="38100" dist="38100" dir="2700000" algn="tl">
                  <a:srgbClr val="C0C0C0"/>
                </a:outerShdw>
              </a:effectLst>
            </a:endParaRPr>
          </a:p>
        </p:txBody>
      </p:sp>
      <p:sp>
        <p:nvSpPr>
          <p:cNvPr id="6148" name="Rectangle 5"/>
          <p:cNvSpPr>
            <a:spLocks noChangeArrowheads="1"/>
          </p:cNvSpPr>
          <p:nvPr/>
        </p:nvSpPr>
        <p:spPr bwMode="auto">
          <a:xfrm>
            <a:off x="227013" y="1277938"/>
            <a:ext cx="85217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buFontTx/>
              <a:buNone/>
            </a:pPr>
            <a:endParaRPr lang="ru-RU" altLang="en-US" sz="2800">
              <a:solidFill>
                <a:schemeClr val="accent2"/>
              </a:solidFill>
            </a:endParaRPr>
          </a:p>
        </p:txBody>
      </p:sp>
      <p:grpSp>
        <p:nvGrpSpPr>
          <p:cNvPr id="6149" name="Группа 1"/>
          <p:cNvGrpSpPr>
            <a:grpSpLocks/>
          </p:cNvGrpSpPr>
          <p:nvPr/>
        </p:nvGrpSpPr>
        <p:grpSpPr bwMode="auto">
          <a:xfrm>
            <a:off x="593725" y="1255713"/>
            <a:ext cx="1800225" cy="4795837"/>
            <a:chOff x="452726" y="703480"/>
            <a:chExt cx="1800517" cy="4794266"/>
          </a:xfrm>
        </p:grpSpPr>
        <p:sp>
          <p:nvSpPr>
            <p:cNvPr id="6180" name="Скругленный прямоугольник 36"/>
            <p:cNvSpPr>
              <a:spLocks noChangeArrowheads="1"/>
            </p:cNvSpPr>
            <p:nvPr/>
          </p:nvSpPr>
          <p:spPr bwMode="auto">
            <a:xfrm>
              <a:off x="522571" y="4960961"/>
              <a:ext cx="1633451" cy="489167"/>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81" name="Скругленный прямоугольник 35"/>
            <p:cNvSpPr>
              <a:spLocks noChangeArrowheads="1"/>
            </p:cNvSpPr>
            <p:nvPr/>
          </p:nvSpPr>
          <p:spPr bwMode="auto">
            <a:xfrm>
              <a:off x="492256" y="4309971"/>
              <a:ext cx="1633451" cy="497746"/>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82" name="Скругленный прямоугольник 34"/>
            <p:cNvSpPr>
              <a:spLocks noChangeArrowheads="1"/>
            </p:cNvSpPr>
            <p:nvPr/>
          </p:nvSpPr>
          <p:spPr bwMode="auto">
            <a:xfrm>
              <a:off x="464358" y="3694172"/>
              <a:ext cx="1633451" cy="508953"/>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83" name="Скругленный прямоугольник 32"/>
            <p:cNvSpPr>
              <a:spLocks noChangeArrowheads="1"/>
            </p:cNvSpPr>
            <p:nvPr/>
          </p:nvSpPr>
          <p:spPr bwMode="auto">
            <a:xfrm>
              <a:off x="481832" y="2933981"/>
              <a:ext cx="1633451" cy="556067"/>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84" name="Скругленный прямоугольник 31"/>
            <p:cNvSpPr>
              <a:spLocks noChangeArrowheads="1"/>
            </p:cNvSpPr>
            <p:nvPr/>
          </p:nvSpPr>
          <p:spPr bwMode="auto">
            <a:xfrm>
              <a:off x="481833" y="2125737"/>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85" name="Скругленный прямоугольник 30"/>
            <p:cNvSpPr>
              <a:spLocks noChangeArrowheads="1"/>
            </p:cNvSpPr>
            <p:nvPr/>
          </p:nvSpPr>
          <p:spPr bwMode="auto">
            <a:xfrm>
              <a:off x="452726" y="1467630"/>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86" name="Скругленный прямоугольник 8"/>
            <p:cNvSpPr>
              <a:spLocks noChangeArrowheads="1"/>
            </p:cNvSpPr>
            <p:nvPr/>
          </p:nvSpPr>
          <p:spPr bwMode="auto">
            <a:xfrm>
              <a:off x="464358" y="703480"/>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grpSp>
          <p:nvGrpSpPr>
            <p:cNvPr id="6187" name="Группа 5"/>
            <p:cNvGrpSpPr>
              <a:grpSpLocks/>
            </p:cNvGrpSpPr>
            <p:nvPr/>
          </p:nvGrpSpPr>
          <p:grpSpPr bwMode="auto">
            <a:xfrm>
              <a:off x="482894" y="747915"/>
              <a:ext cx="1702191" cy="602932"/>
              <a:chOff x="148535" y="1700394"/>
              <a:chExt cx="3819520" cy="951964"/>
            </a:xfrm>
          </p:grpSpPr>
          <p:sp>
            <p:nvSpPr>
              <p:cNvPr id="6206" name="Скругленный прямоугольник 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34" name="Скругленный прямоугольник 4"/>
              <p:cNvSpPr txBox="1"/>
              <p:nvPr/>
            </p:nvSpPr>
            <p:spPr>
              <a:xfrm>
                <a:off x="148535" y="1700394"/>
                <a:ext cx="3580557" cy="861949"/>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Instrumental</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nvGrpSpPr>
            <p:cNvPr id="6188" name="Группа 9"/>
            <p:cNvGrpSpPr>
              <a:grpSpLocks/>
            </p:cNvGrpSpPr>
            <p:nvPr/>
          </p:nvGrpSpPr>
          <p:grpSpPr bwMode="auto">
            <a:xfrm>
              <a:off x="493464" y="1476847"/>
              <a:ext cx="1700836" cy="585308"/>
              <a:chOff x="192932" y="1631395"/>
              <a:chExt cx="3775123" cy="1020963"/>
            </a:xfrm>
          </p:grpSpPr>
          <p:sp>
            <p:nvSpPr>
              <p:cNvPr id="6204" name="Скругленный прямоугольник 10"/>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32" name="Скругленный прямоугольник 4"/>
              <p:cNvSpPr txBox="1"/>
              <p:nvPr/>
            </p:nvSpPr>
            <p:spPr>
              <a:xfrm>
                <a:off x="292815" y="1630509"/>
                <a:ext cx="3577001" cy="860910"/>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Intrinsic</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nvGrpSpPr>
            <p:cNvPr id="6189" name="Группа 12"/>
            <p:cNvGrpSpPr>
              <a:grpSpLocks/>
            </p:cNvGrpSpPr>
            <p:nvPr/>
          </p:nvGrpSpPr>
          <p:grpSpPr bwMode="auto">
            <a:xfrm>
              <a:off x="492256" y="2982391"/>
              <a:ext cx="1731151" cy="607488"/>
              <a:chOff x="125645" y="1738650"/>
              <a:chExt cx="3842410" cy="913708"/>
            </a:xfrm>
          </p:grpSpPr>
          <p:sp>
            <p:nvSpPr>
              <p:cNvPr id="6202" name="Скругленный прямоугольник 13"/>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30" name="Скругленный прямоугольник 4"/>
              <p:cNvSpPr txBox="1"/>
              <p:nvPr/>
            </p:nvSpPr>
            <p:spPr>
              <a:xfrm>
                <a:off x="126009" y="1836502"/>
                <a:ext cx="3577000" cy="685052"/>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Absolute</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nvGrpSpPr>
            <p:cNvPr id="6190" name="Группа 15"/>
            <p:cNvGrpSpPr>
              <a:grpSpLocks/>
            </p:cNvGrpSpPr>
            <p:nvPr/>
          </p:nvGrpSpPr>
          <p:grpSpPr bwMode="auto">
            <a:xfrm>
              <a:off x="502680" y="2165576"/>
              <a:ext cx="1720727" cy="608649"/>
              <a:chOff x="148782" y="1701019"/>
              <a:chExt cx="3819273" cy="951339"/>
            </a:xfrm>
          </p:grpSpPr>
          <p:sp>
            <p:nvSpPr>
              <p:cNvPr id="6200" name="Скругленный прямоугольник 1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8" name="Скругленный прямоугольник 4"/>
              <p:cNvSpPr txBox="1"/>
              <p:nvPr/>
            </p:nvSpPr>
            <p:spPr>
              <a:xfrm>
                <a:off x="147155" y="1700256"/>
                <a:ext cx="3580524" cy="86073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Times New Roman"/>
                    <a:cs typeface="Times New Roman" panose="02020603050405020304" pitchFamily="18" charset="0"/>
                  </a:rPr>
                  <a:t>Random</a:t>
                </a:r>
                <a:endParaRPr lang="ru-RU"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6191" name="Группа 18"/>
            <p:cNvGrpSpPr>
              <a:grpSpLocks/>
            </p:cNvGrpSpPr>
            <p:nvPr/>
          </p:nvGrpSpPr>
          <p:grpSpPr bwMode="auto">
            <a:xfrm>
              <a:off x="483518" y="3745042"/>
              <a:ext cx="1720727" cy="488894"/>
              <a:chOff x="148782" y="1701019"/>
              <a:chExt cx="3819273" cy="951339"/>
            </a:xfrm>
          </p:grpSpPr>
          <p:sp>
            <p:nvSpPr>
              <p:cNvPr id="6198" name="Скругленный прямоугольник 19"/>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6" name="Скругленный прямоугольник 4"/>
              <p:cNvSpPr txBox="1"/>
              <p:nvPr/>
            </p:nvSpPr>
            <p:spPr>
              <a:xfrm>
                <a:off x="147397" y="1702338"/>
                <a:ext cx="3580524" cy="858494"/>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Times New Roman"/>
                    <a:cs typeface="Times New Roman" panose="02020603050405020304" pitchFamily="18" charset="0"/>
                  </a:rPr>
                  <a:t>Statics</a:t>
                </a:r>
                <a:endParaRPr lang="ru-RU"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6192" name="Группа 21"/>
            <p:cNvGrpSpPr>
              <a:grpSpLocks/>
            </p:cNvGrpSpPr>
            <p:nvPr/>
          </p:nvGrpSpPr>
          <p:grpSpPr bwMode="auto">
            <a:xfrm>
              <a:off x="512625" y="4365941"/>
              <a:ext cx="1720727" cy="488894"/>
              <a:chOff x="148782" y="1701019"/>
              <a:chExt cx="3819273" cy="951339"/>
            </a:xfrm>
          </p:grpSpPr>
          <p:sp>
            <p:nvSpPr>
              <p:cNvPr id="6196" name="Скругленный прямоугольник 22"/>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4" name="Скругленный прямоугольник 4"/>
              <p:cNvSpPr txBox="1"/>
              <p:nvPr/>
            </p:nvSpPr>
            <p:spPr>
              <a:xfrm>
                <a:off x="149750" y="1701581"/>
                <a:ext cx="3577001" cy="858494"/>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Times New Roman"/>
                    <a:cs typeface="Times New Roman" panose="02020603050405020304" pitchFamily="18" charset="0"/>
                  </a:rPr>
                  <a:t>Standard Deviation</a:t>
                </a:r>
                <a:endParaRPr lang="ru-RU"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6193" name="Группа 24"/>
            <p:cNvGrpSpPr>
              <a:grpSpLocks/>
            </p:cNvGrpSpPr>
            <p:nvPr/>
          </p:nvGrpSpPr>
          <p:grpSpPr bwMode="auto">
            <a:xfrm>
              <a:off x="532516" y="5008852"/>
              <a:ext cx="1720727" cy="488894"/>
              <a:chOff x="148782" y="1701019"/>
              <a:chExt cx="3819273" cy="951339"/>
            </a:xfrm>
          </p:grpSpPr>
          <p:sp>
            <p:nvSpPr>
              <p:cNvPr id="6194" name="Скругленный прямоугольник 25"/>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22" name="Скругленный прямоугольник 4"/>
              <p:cNvSpPr txBox="1"/>
              <p:nvPr/>
            </p:nvSpPr>
            <p:spPr>
              <a:xfrm>
                <a:off x="147890" y="1701221"/>
                <a:ext cx="3580524" cy="858494"/>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Periodical</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grpSp>
        <p:nvGrpSpPr>
          <p:cNvPr id="6150" name="Группа 1"/>
          <p:cNvGrpSpPr>
            <a:grpSpLocks/>
          </p:cNvGrpSpPr>
          <p:nvPr/>
        </p:nvGrpSpPr>
        <p:grpSpPr bwMode="auto">
          <a:xfrm>
            <a:off x="6580188" y="1255713"/>
            <a:ext cx="1876425" cy="4795837"/>
            <a:chOff x="377083" y="703480"/>
            <a:chExt cx="1876160" cy="4794266"/>
          </a:xfrm>
        </p:grpSpPr>
        <p:sp>
          <p:nvSpPr>
            <p:cNvPr id="6152" name="Скругленный прямоугольник 36"/>
            <p:cNvSpPr>
              <a:spLocks noChangeArrowheads="1"/>
            </p:cNvSpPr>
            <p:nvPr/>
          </p:nvSpPr>
          <p:spPr bwMode="auto">
            <a:xfrm>
              <a:off x="522571" y="4960961"/>
              <a:ext cx="1633451" cy="489167"/>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53" name="Скругленный прямоугольник 35"/>
            <p:cNvSpPr>
              <a:spLocks noChangeArrowheads="1"/>
            </p:cNvSpPr>
            <p:nvPr/>
          </p:nvSpPr>
          <p:spPr bwMode="auto">
            <a:xfrm>
              <a:off x="492256" y="4309971"/>
              <a:ext cx="1633451" cy="497746"/>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54" name="Скругленный прямоугольник 34"/>
            <p:cNvSpPr>
              <a:spLocks noChangeArrowheads="1"/>
            </p:cNvSpPr>
            <p:nvPr/>
          </p:nvSpPr>
          <p:spPr bwMode="auto">
            <a:xfrm>
              <a:off x="464358" y="3694172"/>
              <a:ext cx="1633451" cy="508953"/>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55" name="Скругленный прямоугольник 32"/>
            <p:cNvSpPr>
              <a:spLocks noChangeArrowheads="1"/>
            </p:cNvSpPr>
            <p:nvPr/>
          </p:nvSpPr>
          <p:spPr bwMode="auto">
            <a:xfrm>
              <a:off x="481832" y="2933981"/>
              <a:ext cx="1633451" cy="556067"/>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56" name="Скругленный прямоугольник 31"/>
            <p:cNvSpPr>
              <a:spLocks noChangeArrowheads="1"/>
            </p:cNvSpPr>
            <p:nvPr/>
          </p:nvSpPr>
          <p:spPr bwMode="auto">
            <a:xfrm>
              <a:off x="481833" y="2125737"/>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57" name="Скругленный прямоугольник 30"/>
            <p:cNvSpPr>
              <a:spLocks noChangeArrowheads="1"/>
            </p:cNvSpPr>
            <p:nvPr/>
          </p:nvSpPr>
          <p:spPr bwMode="auto">
            <a:xfrm>
              <a:off x="452726" y="1467630"/>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58" name="Скругленный прямоугольник 8"/>
            <p:cNvSpPr>
              <a:spLocks noChangeArrowheads="1"/>
            </p:cNvSpPr>
            <p:nvPr/>
          </p:nvSpPr>
          <p:spPr bwMode="auto">
            <a:xfrm>
              <a:off x="464358" y="703480"/>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grpSp>
          <p:nvGrpSpPr>
            <p:cNvPr id="6159" name="Группа 5"/>
            <p:cNvGrpSpPr>
              <a:grpSpLocks/>
            </p:cNvGrpSpPr>
            <p:nvPr/>
          </p:nvGrpSpPr>
          <p:grpSpPr bwMode="auto">
            <a:xfrm>
              <a:off x="377083" y="747913"/>
              <a:ext cx="1808002" cy="602933"/>
              <a:chOff x="-88893" y="1700392"/>
              <a:chExt cx="4056948" cy="951966"/>
            </a:xfrm>
          </p:grpSpPr>
          <p:sp>
            <p:nvSpPr>
              <p:cNvPr id="6178" name="Скругленный прямоугольник 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3" name="Скругленный прямоугольник 4"/>
              <p:cNvSpPr txBox="1"/>
              <p:nvPr/>
            </p:nvSpPr>
            <p:spPr>
              <a:xfrm>
                <a:off x="-88893" y="1700395"/>
                <a:ext cx="3818104" cy="874477"/>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Methodological</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nvGrpSpPr>
            <p:cNvPr id="6160" name="Группа 9"/>
            <p:cNvGrpSpPr>
              <a:grpSpLocks/>
            </p:cNvGrpSpPr>
            <p:nvPr/>
          </p:nvGrpSpPr>
          <p:grpSpPr bwMode="auto">
            <a:xfrm>
              <a:off x="493464" y="1476339"/>
              <a:ext cx="1759779" cy="585816"/>
              <a:chOff x="192932" y="1630509"/>
              <a:chExt cx="3905952" cy="1021849"/>
            </a:xfrm>
          </p:grpSpPr>
          <p:sp>
            <p:nvSpPr>
              <p:cNvPr id="6176" name="Скругленный прямоугольник 10"/>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61" name="Скругленный прямоугольник 4"/>
              <p:cNvSpPr txBox="1"/>
              <p:nvPr/>
            </p:nvSpPr>
            <p:spPr>
              <a:xfrm>
                <a:off x="276354" y="1630509"/>
                <a:ext cx="3822530" cy="95779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Complementary</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nvGrpSpPr>
            <p:cNvPr id="6161" name="Группа 12"/>
            <p:cNvGrpSpPr>
              <a:grpSpLocks/>
            </p:cNvGrpSpPr>
            <p:nvPr/>
          </p:nvGrpSpPr>
          <p:grpSpPr bwMode="auto">
            <a:xfrm>
              <a:off x="492256" y="2982391"/>
              <a:ext cx="1731151" cy="607488"/>
              <a:chOff x="125645" y="1738650"/>
              <a:chExt cx="3842410" cy="913708"/>
            </a:xfrm>
          </p:grpSpPr>
          <p:sp>
            <p:nvSpPr>
              <p:cNvPr id="6174" name="Скругленный прямоугольник 13"/>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9" name="Скругленный прямоугольник 4"/>
              <p:cNvSpPr txBox="1"/>
              <p:nvPr/>
            </p:nvSpPr>
            <p:spPr>
              <a:xfrm>
                <a:off x="127194" y="1836502"/>
                <a:ext cx="3575915" cy="685052"/>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Relative</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nvGrpSpPr>
            <p:cNvPr id="6162" name="Группа 15"/>
            <p:cNvGrpSpPr>
              <a:grpSpLocks/>
            </p:cNvGrpSpPr>
            <p:nvPr/>
          </p:nvGrpSpPr>
          <p:grpSpPr bwMode="auto">
            <a:xfrm>
              <a:off x="502680" y="2165576"/>
              <a:ext cx="1720727" cy="608649"/>
              <a:chOff x="148782" y="1701019"/>
              <a:chExt cx="3819273" cy="951339"/>
            </a:xfrm>
          </p:grpSpPr>
          <p:sp>
            <p:nvSpPr>
              <p:cNvPr id="6172" name="Скругленный прямоугольник 1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7" name="Скругленный прямоугольник 4"/>
              <p:cNvSpPr txBox="1"/>
              <p:nvPr/>
            </p:nvSpPr>
            <p:spPr>
              <a:xfrm>
                <a:off x="148331" y="1700256"/>
                <a:ext cx="3579438" cy="86073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Times New Roman"/>
                    <a:cs typeface="Times New Roman" panose="02020603050405020304" pitchFamily="18" charset="0"/>
                  </a:rPr>
                  <a:t>Systematic</a:t>
                </a:r>
                <a:endParaRPr lang="ru-RU"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6163" name="Группа 18"/>
            <p:cNvGrpSpPr>
              <a:grpSpLocks/>
            </p:cNvGrpSpPr>
            <p:nvPr/>
          </p:nvGrpSpPr>
          <p:grpSpPr bwMode="auto">
            <a:xfrm>
              <a:off x="483518" y="3745042"/>
              <a:ext cx="1720727" cy="488894"/>
              <a:chOff x="148782" y="1701019"/>
              <a:chExt cx="3819273" cy="951339"/>
            </a:xfrm>
          </p:grpSpPr>
          <p:sp>
            <p:nvSpPr>
              <p:cNvPr id="6170" name="Скругленный прямоугольник 19"/>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5" name="Скругленный прямоугольник 4"/>
              <p:cNvSpPr txBox="1"/>
              <p:nvPr/>
            </p:nvSpPr>
            <p:spPr>
              <a:xfrm>
                <a:off x="148587" y="1702338"/>
                <a:ext cx="3579438" cy="858494"/>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Times New Roman"/>
                    <a:cs typeface="Times New Roman" panose="02020603050405020304" pitchFamily="18" charset="0"/>
                  </a:rPr>
                  <a:t>Dynamics</a:t>
                </a:r>
                <a:endParaRPr lang="ru-RU"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6164" name="Группа 21"/>
            <p:cNvGrpSpPr>
              <a:grpSpLocks/>
            </p:cNvGrpSpPr>
            <p:nvPr/>
          </p:nvGrpSpPr>
          <p:grpSpPr bwMode="auto">
            <a:xfrm>
              <a:off x="501947" y="4366229"/>
              <a:ext cx="1731405" cy="517522"/>
              <a:chOff x="125082" y="1701581"/>
              <a:chExt cx="3842973" cy="1007047"/>
            </a:xfrm>
          </p:grpSpPr>
          <p:sp>
            <p:nvSpPr>
              <p:cNvPr id="6168" name="Скругленный прямоугольник 22"/>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3" name="Скругленный прямоугольник 4"/>
              <p:cNvSpPr txBox="1"/>
              <p:nvPr/>
            </p:nvSpPr>
            <p:spPr>
              <a:xfrm>
                <a:off x="126258" y="1701583"/>
                <a:ext cx="3600575" cy="1006722"/>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Times New Roman"/>
                    <a:cs typeface="Times New Roman" panose="02020603050405020304" pitchFamily="18" charset="0"/>
                  </a:rPr>
                  <a:t>Math</a:t>
                </a:r>
              </a:p>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Times New Roman"/>
                    <a:cs typeface="Times New Roman" panose="02020603050405020304" pitchFamily="18" charset="0"/>
                  </a:rPr>
                  <a:t>Average</a:t>
                </a:r>
                <a:endParaRPr lang="ru-RU" kern="0" dirty="0">
                  <a:solidFill>
                    <a:prstClr val="black">
                      <a:hueOff val="0"/>
                      <a:satOff val="0"/>
                      <a:lumOff val="0"/>
                      <a:alphaOff val="0"/>
                    </a:prstClr>
                  </a:solidFill>
                  <a:latin typeface="Times New Roman"/>
                  <a:cs typeface="Times New Roman" panose="02020603050405020304" pitchFamily="18" charset="0"/>
                </a:endParaRPr>
              </a:p>
            </p:txBody>
          </p:sp>
        </p:grpSp>
        <p:grpSp>
          <p:nvGrpSpPr>
            <p:cNvPr id="6165" name="Группа 24"/>
            <p:cNvGrpSpPr>
              <a:grpSpLocks/>
            </p:cNvGrpSpPr>
            <p:nvPr/>
          </p:nvGrpSpPr>
          <p:grpSpPr bwMode="auto">
            <a:xfrm>
              <a:off x="532516" y="5008852"/>
              <a:ext cx="1720727" cy="488894"/>
              <a:chOff x="148782" y="1701019"/>
              <a:chExt cx="3819273" cy="951339"/>
            </a:xfrm>
          </p:grpSpPr>
          <p:sp>
            <p:nvSpPr>
              <p:cNvPr id="6166" name="Скругленный прямоугольник 25"/>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1" name="Скругленный прямоугольник 4"/>
              <p:cNvSpPr txBox="1"/>
              <p:nvPr/>
            </p:nvSpPr>
            <p:spPr>
              <a:xfrm>
                <a:off x="149048" y="1701221"/>
                <a:ext cx="3579438" cy="858494"/>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en-US" kern="0" dirty="0">
                    <a:solidFill>
                      <a:prstClr val="black">
                        <a:hueOff val="0"/>
                        <a:satOff val="0"/>
                        <a:lumOff val="0"/>
                        <a:alphaOff val="0"/>
                      </a:prstClr>
                    </a:solidFill>
                    <a:latin typeface="+mn-lt"/>
                    <a:cs typeface="Times New Roman" panose="02020603050405020304" pitchFamily="18" charset="0"/>
                  </a:rPr>
                  <a:t>Constant</a:t>
                </a:r>
                <a:endParaRPr lang="ru-RU" kern="0" dirty="0">
                  <a:solidFill>
                    <a:prstClr val="black">
                      <a:hueOff val="0"/>
                      <a:satOff val="0"/>
                      <a:lumOff val="0"/>
                      <a:alphaOff val="0"/>
                    </a:prstClr>
                  </a:solidFill>
                  <a:latin typeface="+mn-lt"/>
                  <a:cs typeface="Times New Roman" panose="02020603050405020304" pitchFamily="18" charset="0"/>
                </a:endParaRPr>
              </a:p>
            </p:txBody>
          </p:sp>
        </p:grpSp>
      </p:grpSp>
      <p:sp>
        <p:nvSpPr>
          <p:cNvPr id="3" name="Rectangle 2"/>
          <p:cNvSpPr/>
          <p:nvPr/>
        </p:nvSpPr>
        <p:spPr>
          <a:xfrm>
            <a:off x="3379788" y="3257550"/>
            <a:ext cx="2384425" cy="1019175"/>
          </a:xfrm>
          <a:prstGeom prst="rect">
            <a:avLst/>
          </a:prstGeom>
        </p:spPr>
        <p:txBody>
          <a:bodyPr wrap="none">
            <a:spAutoFit/>
          </a:bodyPr>
          <a:lstStyle/>
          <a:p>
            <a:pPr algn="ctr" defTabSz="1244600" eaLnBrk="1" fontAlgn="auto" hangingPunct="1">
              <a:lnSpc>
                <a:spcPct val="90000"/>
              </a:lnSpc>
              <a:spcBef>
                <a:spcPts val="0"/>
              </a:spcBef>
              <a:spcAft>
                <a:spcPct val="35000"/>
              </a:spcAft>
              <a:defRPr/>
            </a:pPr>
            <a:r>
              <a:rPr lang="en-US" sz="2800" kern="0" dirty="0">
                <a:solidFill>
                  <a:prstClr val="black">
                    <a:hueOff val="0"/>
                    <a:satOff val="0"/>
                    <a:lumOff val="0"/>
                    <a:alphaOff val="0"/>
                  </a:prstClr>
                </a:solidFill>
                <a:cs typeface="Times New Roman" panose="02020603050405020304" pitchFamily="18" charset="0"/>
              </a:rPr>
              <a:t>Measurement</a:t>
            </a:r>
          </a:p>
          <a:p>
            <a:pPr algn="ctr" defTabSz="1244600" eaLnBrk="1" fontAlgn="auto" hangingPunct="1">
              <a:lnSpc>
                <a:spcPct val="90000"/>
              </a:lnSpc>
              <a:spcBef>
                <a:spcPts val="0"/>
              </a:spcBef>
              <a:spcAft>
                <a:spcPct val="35000"/>
              </a:spcAft>
              <a:defRPr/>
            </a:pPr>
            <a:r>
              <a:rPr lang="en-US" sz="2800" kern="0" dirty="0">
                <a:solidFill>
                  <a:prstClr val="black">
                    <a:hueOff val="0"/>
                    <a:satOff val="0"/>
                    <a:lumOff val="0"/>
                    <a:alphaOff val="0"/>
                  </a:prstClr>
                </a:solidFill>
                <a:cs typeface="Times New Roman" panose="02020603050405020304" pitchFamily="18" charset="0"/>
              </a:rPr>
              <a:t>errors</a:t>
            </a:r>
            <a:endParaRPr lang="ru-RU" sz="2800" kern="0" dirty="0">
              <a:solidFill>
                <a:prstClr val="black">
                  <a:hueOff val="0"/>
                  <a:satOff val="0"/>
                  <a:lumOff val="0"/>
                  <a:alphaOff val="0"/>
                </a:prstClr>
              </a:solidFill>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512D577-6131-41B1-A6D7-3931E3637693}" type="slidenum">
              <a:rPr lang="ru-RU" altLang="ru-RU" sz="1400" smtClean="0"/>
              <a:pPr>
                <a:spcBef>
                  <a:spcPct val="0"/>
                </a:spcBef>
                <a:buFontTx/>
                <a:buNone/>
              </a:pPr>
              <a:t>3</a:t>
            </a:fld>
            <a:endParaRPr lang="ru-RU" altLang="ru-RU" sz="1400" smtClean="0"/>
          </a:p>
        </p:txBody>
      </p:sp>
      <p:sp>
        <p:nvSpPr>
          <p:cNvPr id="3" name="Title 1"/>
          <p:cNvSpPr txBox="1">
            <a:spLocks/>
          </p:cNvSpPr>
          <p:nvPr/>
        </p:nvSpPr>
        <p:spPr>
          <a:xfrm>
            <a:off x="0" y="387350"/>
            <a:ext cx="8939213" cy="55721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en-US" altLang="ru-RU" sz="3200" kern="0" dirty="0" smtClean="0">
                <a:solidFill>
                  <a:srgbClr val="3333CC"/>
                </a:solidFill>
              </a:rPr>
              <a:t>VibraMed10 program. PC</a:t>
            </a:r>
            <a:endParaRPr lang="en-US" altLang="ru-RU" kern="0" dirty="0" smtClean="0"/>
          </a:p>
        </p:txBody>
      </p:sp>
      <p:sp>
        <p:nvSpPr>
          <p:cNvPr id="8196"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950D446C-B76A-436C-A1B6-3F478751FC74}" type="slidenum">
              <a:rPr lang="ru-RU" altLang="ru-RU" sz="1400"/>
              <a:pPr algn="r" eaLnBrk="1" hangingPunct="1">
                <a:spcBef>
                  <a:spcPct val="0"/>
                </a:spcBef>
                <a:buFontTx/>
                <a:buNone/>
              </a:pPr>
              <a:t>3</a:t>
            </a:fld>
            <a:endParaRPr lang="ru-RU" altLang="ru-RU" sz="1400"/>
          </a:p>
        </p:txBody>
      </p:sp>
      <p:cxnSp>
        <p:nvCxnSpPr>
          <p:cNvPr id="61" name="Прямая соединительная линия 60"/>
          <p:cNvCxnSpPr/>
          <p:nvPr/>
        </p:nvCxnSpPr>
        <p:spPr bwMode="auto">
          <a:xfrm>
            <a:off x="6126163" y="1641475"/>
            <a:ext cx="331787"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sp>
        <p:nvSpPr>
          <p:cNvPr id="8198" name="Rectangle 3"/>
          <p:cNvSpPr>
            <a:spLocks noChangeArrowheads="1"/>
          </p:cNvSpPr>
          <p:nvPr/>
        </p:nvSpPr>
        <p:spPr bwMode="auto">
          <a:xfrm>
            <a:off x="352425" y="5878513"/>
            <a:ext cx="8320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VibraMed10 PC interface. LifeCam Cinema camera with resolution 640x480 pxl</a:t>
            </a:r>
          </a:p>
        </p:txBody>
      </p:sp>
      <p:pic>
        <p:nvPicPr>
          <p:cNvPr id="819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1058863"/>
            <a:ext cx="8586788"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0"/>
            <a:ext cx="8686800" cy="822325"/>
          </a:xfrm>
        </p:spPr>
        <p:txBody>
          <a:bodyPr/>
          <a:lstStyle/>
          <a:p>
            <a:r>
              <a:rPr lang="en-US" altLang="ru-RU" sz="3200" smtClean="0">
                <a:solidFill>
                  <a:schemeClr val="accent2"/>
                </a:solidFill>
              </a:rPr>
              <a:t>VibraMed captured results</a:t>
            </a:r>
            <a:r>
              <a:rPr lang="ru-RU" altLang="ru-RU" sz="3200" smtClean="0">
                <a:solidFill>
                  <a:schemeClr val="accent2"/>
                </a:solidFill>
              </a:rPr>
              <a:t>. </a:t>
            </a:r>
            <a:r>
              <a:rPr lang="en-US" altLang="ru-RU" sz="3200" smtClean="0">
                <a:solidFill>
                  <a:schemeClr val="accent2"/>
                </a:solidFill>
              </a:rPr>
              <a:t>M page</a:t>
            </a:r>
          </a:p>
        </p:txBody>
      </p:sp>
      <p:sp>
        <p:nvSpPr>
          <p:cNvPr id="102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0845BD8-AC8D-4E3D-B361-4383FC96B686}" type="slidenum">
              <a:rPr lang="ru-RU" altLang="ru-RU" sz="1400" smtClean="0"/>
              <a:pPr>
                <a:spcBef>
                  <a:spcPct val="0"/>
                </a:spcBef>
                <a:buFontTx/>
                <a:buNone/>
              </a:pPr>
              <a:t>4</a:t>
            </a:fld>
            <a:endParaRPr lang="ru-RU" altLang="ru-RU" sz="1400" smtClean="0"/>
          </a:p>
        </p:txBody>
      </p:sp>
      <p:sp>
        <p:nvSpPr>
          <p:cNvPr id="10244" name="Rectangle 4"/>
          <p:cNvSpPr>
            <a:spLocks noChangeArrowheads="1"/>
          </p:cNvSpPr>
          <p:nvPr/>
        </p:nvSpPr>
        <p:spPr bwMode="auto">
          <a:xfrm>
            <a:off x="-404813" y="3395663"/>
            <a:ext cx="7251701"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lnSpc>
                <a:spcPct val="80000"/>
              </a:lnSpc>
              <a:spcBef>
                <a:spcPct val="0"/>
              </a:spcBef>
              <a:buFontTx/>
              <a:buNone/>
            </a:pPr>
            <a:r>
              <a:rPr lang="ru-RU" altLang="ru-RU" sz="1800">
                <a:solidFill>
                  <a:schemeClr val="accent2"/>
                </a:solidFill>
                <a:latin typeface="Arial" panose="020B0604020202020204" pitchFamily="34" charset="0"/>
              </a:rPr>
              <a:t> </a:t>
            </a:r>
          </a:p>
        </p:txBody>
      </p:sp>
      <p:cxnSp>
        <p:nvCxnSpPr>
          <p:cNvPr id="61" name="Прямая соединительная линия 60"/>
          <p:cNvCxnSpPr/>
          <p:nvPr/>
        </p:nvCxnSpPr>
        <p:spPr bwMode="auto">
          <a:xfrm>
            <a:off x="6126163" y="1649413"/>
            <a:ext cx="331787"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sp>
        <p:nvSpPr>
          <p:cNvPr id="10246" name="Rectangle 1"/>
          <p:cNvSpPr>
            <a:spLocks noChangeArrowheads="1"/>
          </p:cNvSpPr>
          <p:nvPr/>
        </p:nvSpPr>
        <p:spPr bwMode="auto">
          <a:xfrm>
            <a:off x="228600" y="61102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cs typeface="Arial" panose="020B0604020202020204" pitchFamily="34" charset="0"/>
              </a:rPr>
              <a:t>Emotion10print parameters graphs</a:t>
            </a:r>
          </a:p>
          <a:p>
            <a:pPr algn="ctr">
              <a:spcBef>
                <a:spcPct val="0"/>
              </a:spcBef>
              <a:buFontTx/>
              <a:buNone/>
            </a:pPr>
            <a:r>
              <a:rPr lang="en-US" altLang="en-US" sz="1800">
                <a:latin typeface="Arial" panose="020B0604020202020204" pitchFamily="34" charset="0"/>
                <a:cs typeface="Arial" panose="020B0604020202020204" pitchFamily="34" charset="0"/>
              </a:rPr>
              <a:t>for total 60 s time</a:t>
            </a:r>
          </a:p>
        </p:txBody>
      </p:sp>
      <p:sp>
        <p:nvSpPr>
          <p:cNvPr id="10247" name="Rectangle 2"/>
          <p:cNvSpPr>
            <a:spLocks noChangeArrowheads="1"/>
          </p:cNvSpPr>
          <p:nvPr/>
        </p:nvSpPr>
        <p:spPr bwMode="auto">
          <a:xfrm>
            <a:off x="4494213" y="6083300"/>
            <a:ext cx="375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cs typeface="Arial" panose="020B0604020202020204" pitchFamily="34" charset="0"/>
              </a:rPr>
              <a:t>I-E parameters time dependences</a:t>
            </a:r>
          </a:p>
        </p:txBody>
      </p:sp>
      <p:pic>
        <p:nvPicPr>
          <p:cNvPr id="1024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438" y="762000"/>
            <a:ext cx="3465512"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8988" y="762000"/>
            <a:ext cx="341947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Chart 11"/>
          <p:cNvGraphicFramePr>
            <a:graphicFrameLocks/>
          </p:cNvGraphicFramePr>
          <p:nvPr/>
        </p:nvGraphicFramePr>
        <p:xfrm>
          <a:off x="4179265" y="4181517"/>
          <a:ext cx="4557369" cy="1576516"/>
        </p:xfrm>
        <a:graphic>
          <a:graphicData uri="http://schemas.openxmlformats.org/drawingml/2006/chart">
            <c:chart xmlns:c="http://schemas.openxmlformats.org/drawingml/2006/chart" xmlns:r="http://schemas.openxmlformats.org/officeDocument/2006/relationships" r:id="rId5"/>
          </a:graphicData>
        </a:graphic>
      </p:graphicFrame>
      <p:sp>
        <p:nvSpPr>
          <p:cNvPr id="10251" name="Rectangle 1"/>
          <p:cNvSpPr>
            <a:spLocks noChangeArrowheads="1"/>
          </p:cNvSpPr>
          <p:nvPr/>
        </p:nvSpPr>
        <p:spPr bwMode="auto">
          <a:xfrm>
            <a:off x="4589463" y="3784600"/>
            <a:ext cx="3590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M, SD and Var of emotion 10print</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4300" y="52388"/>
            <a:ext cx="8699500" cy="600075"/>
          </a:xfrm>
        </p:spPr>
        <p:txBody>
          <a:bodyPr/>
          <a:lstStyle/>
          <a:p>
            <a:pPr>
              <a:lnSpc>
                <a:spcPts val="3838"/>
              </a:lnSpc>
            </a:pPr>
            <a:r>
              <a:rPr lang="en-US" altLang="en-US" sz="3200" smtClean="0">
                <a:solidFill>
                  <a:schemeClr val="accent2"/>
                </a:solidFill>
              </a:rPr>
              <a:t>VibraMed captured results. dMeasurement page</a:t>
            </a:r>
          </a:p>
        </p:txBody>
      </p:sp>
      <p:sp>
        <p:nvSpPr>
          <p:cNvPr id="12291" name="Slide Number Placeholder 3"/>
          <p:cNvSpPr>
            <a:spLocks noGrp="1"/>
          </p:cNvSpPr>
          <p:nvPr>
            <p:ph type="sldNum" sz="quarter" idx="12"/>
          </p:nvPr>
        </p:nvSpPr>
        <p:spPr>
          <a:xfrm>
            <a:off x="6553200" y="63039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102A6EB-E914-410B-9DEC-B4CB08759711}" type="slidenum">
              <a:rPr lang="ru-RU" altLang="ru-RU" sz="1400" smtClean="0"/>
              <a:pPr>
                <a:spcBef>
                  <a:spcPct val="0"/>
                </a:spcBef>
                <a:buFontTx/>
                <a:buNone/>
              </a:pPr>
              <a:t>5</a:t>
            </a:fld>
            <a:endParaRPr lang="ru-RU" altLang="ru-RU" sz="1400" smtClean="0"/>
          </a:p>
        </p:txBody>
      </p:sp>
      <p:sp>
        <p:nvSpPr>
          <p:cNvPr id="12292" name="Rectangle 5"/>
          <p:cNvSpPr>
            <a:spLocks noChangeArrowheads="1"/>
          </p:cNvSpPr>
          <p:nvPr/>
        </p:nvSpPr>
        <p:spPr bwMode="auto">
          <a:xfrm>
            <a:off x="300038" y="6119813"/>
            <a:ext cx="425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cs typeface="Arial" panose="020B0604020202020204" pitchFamily="34" charset="0"/>
              </a:rPr>
              <a:t>Emotion10print parameters graphs</a:t>
            </a:r>
          </a:p>
          <a:p>
            <a:pPr algn="ctr">
              <a:spcBef>
                <a:spcPct val="0"/>
              </a:spcBef>
              <a:buFontTx/>
              <a:buNone/>
            </a:pPr>
            <a:r>
              <a:rPr lang="en-US" altLang="en-US" sz="1800">
                <a:latin typeface="Arial" panose="020B0604020202020204" pitchFamily="34" charset="0"/>
                <a:cs typeface="Arial" panose="020B0604020202020204" pitchFamily="34" charset="0"/>
              </a:rPr>
              <a:t>for two 30 s periods</a:t>
            </a:r>
          </a:p>
        </p:txBody>
      </p:sp>
      <p:sp>
        <p:nvSpPr>
          <p:cNvPr id="12293" name="Rectangle 2"/>
          <p:cNvSpPr>
            <a:spLocks noChangeArrowheads="1"/>
          </p:cNvSpPr>
          <p:nvPr/>
        </p:nvSpPr>
        <p:spPr bwMode="auto">
          <a:xfrm>
            <a:off x="4646613" y="6119813"/>
            <a:ext cx="4389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cs typeface="Arial" panose="020B0604020202020204" pitchFamily="34" charset="0"/>
              </a:rPr>
              <a:t>Emotion10print parameters </a:t>
            </a:r>
          </a:p>
          <a:p>
            <a:pPr algn="ctr">
              <a:spcBef>
                <a:spcPct val="0"/>
              </a:spcBef>
              <a:buFontTx/>
              <a:buNone/>
            </a:pPr>
            <a:r>
              <a:rPr lang="en-US" altLang="en-US" sz="1800">
                <a:latin typeface="Arial" panose="020B0604020202020204" pitchFamily="34" charset="0"/>
                <a:cs typeface="Arial" panose="020B0604020202020204" pitchFamily="34" charset="0"/>
              </a:rPr>
              <a:t>for two 30 s periods </a:t>
            </a:r>
          </a:p>
        </p:txBody>
      </p:sp>
      <p:pic>
        <p:nvPicPr>
          <p:cNvPr id="1229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8" y="633413"/>
            <a:ext cx="4119562" cy="55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9688" y="2667000"/>
            <a:ext cx="295751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11750" y="815975"/>
            <a:ext cx="29654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6838" y="4273550"/>
            <a:ext cx="290036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7650" y="0"/>
            <a:ext cx="8426450" cy="1271588"/>
          </a:xfrm>
        </p:spPr>
        <p:txBody>
          <a:bodyPr/>
          <a:lstStyle/>
          <a:p>
            <a:r>
              <a:rPr lang="en-US" altLang="ru-RU" sz="3200" smtClean="0">
                <a:solidFill>
                  <a:srgbClr val="3333CC"/>
                </a:solidFill>
              </a:rPr>
              <a:t>VibraMA program. Android mobile</a:t>
            </a:r>
            <a:endParaRPr lang="en-US" altLang="ru-RU" sz="3200" smtClean="0"/>
          </a:p>
        </p:txBody>
      </p:sp>
      <p:sp>
        <p:nvSpPr>
          <p:cNvPr id="14339" name="Slide Number Placeholder 3"/>
          <p:cNvSpPr>
            <a:spLocks noGrp="1"/>
          </p:cNvSpPr>
          <p:nvPr>
            <p:ph type="sldNum" sz="quarter" idx="12"/>
          </p:nvPr>
        </p:nvSpPr>
        <p:spPr>
          <a:xfrm>
            <a:off x="6553200" y="63039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ru-RU" altLang="ru-RU" sz="1400" smtClean="0"/>
              <a:t>6</a:t>
            </a:r>
          </a:p>
        </p:txBody>
      </p:sp>
      <p:sp>
        <p:nvSpPr>
          <p:cNvPr id="14340" name="Rectangle 7"/>
          <p:cNvSpPr>
            <a:spLocks noChangeArrowheads="1"/>
          </p:cNvSpPr>
          <p:nvPr/>
        </p:nvSpPr>
        <p:spPr bwMode="auto">
          <a:xfrm>
            <a:off x="1514475" y="5548313"/>
            <a:ext cx="65674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VibraMA program interface on Android mobile phone Samsung S8. Camera resolution 800x480 pxl</a:t>
            </a:r>
          </a:p>
        </p:txBody>
      </p:sp>
      <p:pic>
        <p:nvPicPr>
          <p:cNvPr id="1434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450" y="1117600"/>
            <a:ext cx="81216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3AAC2C2-ADEF-40A1-81FB-B7E67D478D5E}" type="slidenum">
              <a:rPr lang="ru-RU" altLang="ru-RU" sz="1400" smtClean="0"/>
              <a:pPr>
                <a:spcBef>
                  <a:spcPct val="0"/>
                </a:spcBef>
                <a:buFontTx/>
                <a:buNone/>
              </a:pPr>
              <a:t>7</a:t>
            </a:fld>
            <a:endParaRPr lang="ru-RU" altLang="ru-RU" sz="1400" smtClean="0"/>
          </a:p>
        </p:txBody>
      </p:sp>
      <p:sp>
        <p:nvSpPr>
          <p:cNvPr id="2" name="Rectangle 2"/>
          <p:cNvSpPr>
            <a:spLocks noGrp="1" noChangeArrowheads="1"/>
          </p:cNvSpPr>
          <p:nvPr>
            <p:ph type="title"/>
          </p:nvPr>
        </p:nvSpPr>
        <p:spPr>
          <a:xfrm>
            <a:off x="230188" y="171450"/>
            <a:ext cx="8913812" cy="465138"/>
          </a:xfrm>
        </p:spPr>
        <p:txBody>
          <a:bodyPr/>
          <a:lstStyle/>
          <a:p>
            <a:pPr eaLnBrk="1" hangingPunct="1">
              <a:defRPr/>
            </a:pPr>
            <a:r>
              <a:rPr lang="en-US" altLang="ru-RU" dirty="0" smtClean="0">
                <a:solidFill>
                  <a:schemeClr val="accent2"/>
                </a:solidFill>
              </a:rPr>
              <a:t>VibraMA </a:t>
            </a:r>
            <a:r>
              <a:rPr lang="en-US" altLang="ru-RU" dirty="0">
                <a:solidFill>
                  <a:schemeClr val="accent2"/>
                </a:solidFill>
              </a:rPr>
              <a:t>captured results</a:t>
            </a:r>
            <a:r>
              <a:rPr lang="ru-RU" altLang="ru-RU" dirty="0">
                <a:solidFill>
                  <a:schemeClr val="accent2"/>
                </a:solidFill>
              </a:rPr>
              <a:t>. </a:t>
            </a:r>
            <a:r>
              <a:rPr lang="en-US" altLang="ru-RU" dirty="0">
                <a:solidFill>
                  <a:schemeClr val="accent2"/>
                </a:solidFill>
              </a:rPr>
              <a:t>M page</a:t>
            </a:r>
            <a:endParaRPr lang="ru-RU" dirty="0" smtClean="0">
              <a:solidFill>
                <a:schemeClr val="accent2"/>
              </a:solidFill>
              <a:effectLst>
                <a:outerShdw blurRad="38100" dist="38100" dir="2700000" algn="tl">
                  <a:srgbClr val="C0C0C0"/>
                </a:outerShdw>
              </a:effectLst>
            </a:endParaRPr>
          </a:p>
        </p:txBody>
      </p:sp>
      <p:sp>
        <p:nvSpPr>
          <p:cNvPr id="3" name="Rectangle 2"/>
          <p:cNvSpPr/>
          <p:nvPr/>
        </p:nvSpPr>
        <p:spPr>
          <a:xfrm>
            <a:off x="323850" y="6337300"/>
            <a:ext cx="8458200" cy="400050"/>
          </a:xfrm>
          <a:prstGeom prst="rect">
            <a:avLst/>
          </a:prstGeom>
        </p:spPr>
        <p:txBody>
          <a:bodyPr>
            <a:spAutoFit/>
          </a:bodyPr>
          <a:lstStyle/>
          <a:p>
            <a:pPr algn="ctr">
              <a:defRPr/>
            </a:pPr>
            <a:r>
              <a:rPr lang="en-US" sz="2000" dirty="0">
                <a:effectLst>
                  <a:outerShdw blurRad="38100" dist="38100" dir="2700000" algn="tl">
                    <a:srgbClr val="C0C0C0"/>
                  </a:outerShdw>
                </a:effectLst>
              </a:rPr>
              <a:t>Correlation matrix of unconscious responses for each pair of questions</a:t>
            </a:r>
            <a:endParaRPr lang="en-US" sz="2000" dirty="0"/>
          </a:p>
        </p:txBody>
      </p:sp>
      <p:pic>
        <p:nvPicPr>
          <p:cNvPr id="1638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388" y="795338"/>
            <a:ext cx="3679825"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4699000" y="727075"/>
          <a:ext cx="3609975" cy="3436938"/>
        </p:xfrm>
        <a:graphic>
          <a:graphicData uri="http://schemas.openxmlformats.org/drawingml/2006/table">
            <a:tbl>
              <a:tblPr/>
              <a:tblGrid>
                <a:gridCol w="582978">
                  <a:extLst>
                    <a:ext uri="{9D8B030D-6E8A-4147-A177-3AD203B41FA5}">
                      <a16:colId xmlns:a16="http://schemas.microsoft.com/office/drawing/2014/main" val="3018796707"/>
                    </a:ext>
                  </a:extLst>
                </a:gridCol>
                <a:gridCol w="482077">
                  <a:extLst>
                    <a:ext uri="{9D8B030D-6E8A-4147-A177-3AD203B41FA5}">
                      <a16:colId xmlns:a16="http://schemas.microsoft.com/office/drawing/2014/main" val="86362813"/>
                    </a:ext>
                  </a:extLst>
                </a:gridCol>
                <a:gridCol w="482077">
                  <a:extLst>
                    <a:ext uri="{9D8B030D-6E8A-4147-A177-3AD203B41FA5}">
                      <a16:colId xmlns:a16="http://schemas.microsoft.com/office/drawing/2014/main" val="2301798121"/>
                    </a:ext>
                  </a:extLst>
                </a:gridCol>
                <a:gridCol w="437233">
                  <a:extLst>
                    <a:ext uri="{9D8B030D-6E8A-4147-A177-3AD203B41FA5}">
                      <a16:colId xmlns:a16="http://schemas.microsoft.com/office/drawing/2014/main" val="390142486"/>
                    </a:ext>
                  </a:extLst>
                </a:gridCol>
                <a:gridCol w="358755">
                  <a:extLst>
                    <a:ext uri="{9D8B030D-6E8A-4147-A177-3AD203B41FA5}">
                      <a16:colId xmlns:a16="http://schemas.microsoft.com/office/drawing/2014/main" val="7963873"/>
                    </a:ext>
                  </a:extLst>
                </a:gridCol>
                <a:gridCol w="403600">
                  <a:extLst>
                    <a:ext uri="{9D8B030D-6E8A-4147-A177-3AD203B41FA5}">
                      <a16:colId xmlns:a16="http://schemas.microsoft.com/office/drawing/2014/main" val="1403157003"/>
                    </a:ext>
                  </a:extLst>
                </a:gridCol>
                <a:gridCol w="392388">
                  <a:extLst>
                    <a:ext uri="{9D8B030D-6E8A-4147-A177-3AD203B41FA5}">
                      <a16:colId xmlns:a16="http://schemas.microsoft.com/office/drawing/2014/main" val="1569285337"/>
                    </a:ext>
                  </a:extLst>
                </a:gridCol>
                <a:gridCol w="470867">
                  <a:extLst>
                    <a:ext uri="{9D8B030D-6E8A-4147-A177-3AD203B41FA5}">
                      <a16:colId xmlns:a16="http://schemas.microsoft.com/office/drawing/2014/main" val="2260365289"/>
                    </a:ext>
                  </a:extLst>
                </a:gridCol>
              </a:tblGrid>
              <a:tr h="188374">
                <a:tc>
                  <a:txBody>
                    <a:bodyPr/>
                    <a:lstStyle/>
                    <a:p>
                      <a:pPr algn="l" fontAlgn="ctr"/>
                      <a:r>
                        <a:rPr lang="en-US" sz="1100" b="1" i="0" u="none" strike="noStrike">
                          <a:solidFill>
                            <a:srgbClr val="000000"/>
                          </a:solidFill>
                          <a:effectLst/>
                          <a:latin typeface="Calibri" panose="020F0502020204030204" pitchFamily="34" charset="0"/>
                        </a:rPr>
                        <a:t>1st Test</a:t>
                      </a:r>
                    </a:p>
                  </a:txBody>
                  <a:tcPr marL="6347" marR="6347" marT="634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47" marR="6347" marT="634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47" marR="6347" marT="634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47" marR="6347" marT="634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47" marR="6347" marT="634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47" marR="6347" marT="634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47" marR="6347" marT="634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47" marR="6347" marT="634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012870"/>
                  </a:ext>
                </a:extLst>
              </a:tr>
              <a:tr h="204755">
                <a:tc>
                  <a:txBody>
                    <a:bodyPr/>
                    <a:lstStyle/>
                    <a:p>
                      <a:pPr algn="ctr" fontAlgn="ctr"/>
                      <a:r>
                        <a:rPr lang="en-US" sz="800" b="1" i="0" u="none" strike="noStrike">
                          <a:solidFill>
                            <a:srgbClr val="000000"/>
                          </a:solidFill>
                          <a:effectLst/>
                          <a:latin typeface="Calibri" panose="020F0502020204030204" pitchFamily="34" charset="0"/>
                        </a:rPr>
                        <a:t> </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1" i="0" u="none" strike="noStrike">
                          <a:solidFill>
                            <a:srgbClr val="000000"/>
                          </a:solidFill>
                          <a:effectLst/>
                          <a:latin typeface="Calibri" panose="020F0502020204030204" pitchFamily="34" charset="0"/>
                        </a:rPr>
                        <a:t>M</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1" i="0" u="none" strike="noStrike">
                          <a:solidFill>
                            <a:srgbClr val="000000"/>
                          </a:solidFill>
                          <a:effectLst/>
                          <a:latin typeface="Calibri" panose="020F0502020204030204" pitchFamily="34" charset="0"/>
                        </a:rPr>
                        <a:t>S</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1" i="0" u="none" strike="noStrike">
                          <a:solidFill>
                            <a:srgbClr val="000000"/>
                          </a:solidFill>
                          <a:effectLst/>
                          <a:latin typeface="Calibri" panose="020F0502020204030204" pitchFamily="34" charset="0"/>
                        </a:rPr>
                        <a:t>Vi (S/M)</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1" i="0" u="none" strike="noStrike">
                          <a:solidFill>
                            <a:srgbClr val="000000"/>
                          </a:solidFill>
                          <a:effectLst/>
                          <a:latin typeface="Calibri" panose="020F0502020204030204" pitchFamily="34" charset="0"/>
                        </a:rPr>
                        <a:t>bMin</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1" i="0" u="none" strike="noStrike">
                          <a:solidFill>
                            <a:srgbClr val="000000"/>
                          </a:solidFill>
                          <a:effectLst/>
                          <a:latin typeface="Calibri" panose="020F0502020204030204" pitchFamily="34" charset="0"/>
                        </a:rPr>
                        <a:t>cMin</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1" i="0" u="none" strike="noStrike">
                          <a:solidFill>
                            <a:srgbClr val="000000"/>
                          </a:solidFill>
                          <a:effectLst/>
                          <a:latin typeface="Calibri" panose="020F0502020204030204" pitchFamily="34" charset="0"/>
                        </a:rPr>
                        <a:t>bMax</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800" b="1" i="0" u="none" strike="noStrike">
                          <a:solidFill>
                            <a:srgbClr val="000000"/>
                          </a:solidFill>
                          <a:effectLst/>
                          <a:latin typeface="Calibri" panose="020F0502020204030204" pitchFamily="34" charset="0"/>
                        </a:rPr>
                        <a:t>cMax</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83969425"/>
                  </a:ext>
                </a:extLst>
              </a:tr>
              <a:tr h="171993">
                <a:tc>
                  <a:txBody>
                    <a:bodyPr/>
                    <a:lstStyle/>
                    <a:p>
                      <a:pPr algn="l" fontAlgn="ctr"/>
                      <a:r>
                        <a:rPr lang="en-US" sz="800" b="0" i="0" u="none" strike="noStrike">
                          <a:solidFill>
                            <a:srgbClr val="000000"/>
                          </a:solidFill>
                          <a:effectLst/>
                          <a:latin typeface="Calibri" panose="020F0502020204030204" pitchFamily="34" charset="0"/>
                        </a:rPr>
                        <a:t>Aggression</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00" b="0" i="0" u="none" strike="noStrike">
                          <a:solidFill>
                            <a:srgbClr val="000000"/>
                          </a:solidFill>
                          <a:effectLst/>
                          <a:latin typeface="Calibri" panose="020F0502020204030204" pitchFamily="34" charset="0"/>
                        </a:rPr>
                        <a:t>55,33</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3,45</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6,24</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20,00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47,02</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50,00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67,07</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1619955"/>
                  </a:ext>
                </a:extLst>
              </a:tr>
              <a:tr h="180184">
                <a:tc>
                  <a:txBody>
                    <a:bodyPr/>
                    <a:lstStyle/>
                    <a:p>
                      <a:pPr algn="l" fontAlgn="ctr"/>
                      <a:r>
                        <a:rPr lang="en-US" sz="800" b="0" i="0" u="none" strike="noStrike">
                          <a:solidFill>
                            <a:srgbClr val="000000"/>
                          </a:solidFill>
                          <a:effectLst/>
                          <a:latin typeface="Calibri" panose="020F0502020204030204" pitchFamily="34" charset="0"/>
                        </a:rPr>
                        <a:t>Stress</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00" b="0" i="0" u="none" strike="noStrike">
                          <a:solidFill>
                            <a:srgbClr val="000000"/>
                          </a:solidFill>
                          <a:effectLst/>
                          <a:latin typeface="Calibri" panose="020F0502020204030204" pitchFamily="34" charset="0"/>
                        </a:rPr>
                        <a:t>28,67</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2,48</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8,65</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20,00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21,90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40,00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31,49</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284053"/>
                  </a:ext>
                </a:extLst>
              </a:tr>
              <a:tr h="229325">
                <a:tc>
                  <a:txBody>
                    <a:bodyPr/>
                    <a:lstStyle/>
                    <a:p>
                      <a:pPr algn="l" fontAlgn="ctr"/>
                      <a:r>
                        <a:rPr lang="en-US" sz="800" b="0" i="0" u="none" strike="noStrike">
                          <a:solidFill>
                            <a:srgbClr val="000000"/>
                          </a:solidFill>
                          <a:effectLst/>
                          <a:latin typeface="Calibri" panose="020F0502020204030204" pitchFamily="34" charset="0"/>
                        </a:rPr>
                        <a:t>Tension</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00" b="0" i="0" u="none" strike="noStrike">
                          <a:solidFill>
                            <a:srgbClr val="000000"/>
                          </a:solidFill>
                          <a:effectLst/>
                          <a:latin typeface="Calibri" panose="020F0502020204030204" pitchFamily="34" charset="0"/>
                        </a:rPr>
                        <a:t>16,85</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6,72</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39,84</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15,00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7,84</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40,00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36,97</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084615"/>
                  </a:ext>
                </a:extLst>
              </a:tr>
              <a:tr h="245703">
                <a:tc>
                  <a:txBody>
                    <a:bodyPr/>
                    <a:lstStyle/>
                    <a:p>
                      <a:pPr algn="l" fontAlgn="ctr"/>
                      <a:r>
                        <a:rPr lang="en-US" sz="800" b="0" i="0" u="none" strike="noStrike">
                          <a:solidFill>
                            <a:srgbClr val="000000"/>
                          </a:solidFill>
                          <a:effectLst/>
                          <a:latin typeface="Calibri" panose="020F0502020204030204" pitchFamily="34" charset="0"/>
                        </a:rPr>
                        <a:t>Suspect</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00" b="0" i="0" u="none" strike="noStrike">
                          <a:solidFill>
                            <a:srgbClr val="000000"/>
                          </a:solidFill>
                          <a:effectLst/>
                          <a:latin typeface="Calibri" panose="020F0502020204030204" pitchFamily="34" charset="0"/>
                        </a:rPr>
                        <a:t>33,53</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2,67</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7,96</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20,00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25,77</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50,00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40,13</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583827"/>
                  </a:ext>
                </a:extLst>
              </a:tr>
              <a:tr h="237514">
                <a:tc>
                  <a:txBody>
                    <a:bodyPr/>
                    <a:lstStyle/>
                    <a:p>
                      <a:pPr algn="l" fontAlgn="ctr"/>
                      <a:r>
                        <a:rPr lang="en-US" sz="800" b="0" i="0" u="none" strike="noStrike">
                          <a:solidFill>
                            <a:srgbClr val="000000"/>
                          </a:solidFill>
                          <a:effectLst/>
                          <a:latin typeface="Calibri" panose="020F0502020204030204" pitchFamily="34" charset="0"/>
                        </a:rPr>
                        <a:t>Balance</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00" b="0" i="0" u="none" strike="noStrike">
                          <a:solidFill>
                            <a:srgbClr val="000000"/>
                          </a:solidFill>
                          <a:effectLst/>
                          <a:latin typeface="Calibri" panose="020F0502020204030204" pitchFamily="34" charset="0"/>
                        </a:rPr>
                        <a:t>67,34</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5,30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7,87</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50,00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53,98</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100,00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76,53</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775286"/>
                  </a:ext>
                </a:extLst>
              </a:tr>
              <a:tr h="262084">
                <a:tc>
                  <a:txBody>
                    <a:bodyPr/>
                    <a:lstStyle/>
                    <a:p>
                      <a:pPr algn="l" fontAlgn="ctr"/>
                      <a:r>
                        <a:rPr lang="en-US" sz="800" b="0" i="0" u="none" strike="noStrike">
                          <a:solidFill>
                            <a:srgbClr val="000000"/>
                          </a:solidFill>
                          <a:effectLst/>
                          <a:latin typeface="Calibri" panose="020F0502020204030204" pitchFamily="34" charset="0"/>
                        </a:rPr>
                        <a:t>Charm</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00" b="0" i="0" u="none" strike="noStrike">
                          <a:solidFill>
                            <a:srgbClr val="000000"/>
                          </a:solidFill>
                          <a:effectLst/>
                          <a:latin typeface="Calibri" panose="020F0502020204030204" pitchFamily="34" charset="0"/>
                        </a:rPr>
                        <a:t>75,25</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7,61</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10,12</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40,00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44,61</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100,00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80,53</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4856455"/>
                  </a:ext>
                </a:extLst>
              </a:tr>
              <a:tr h="278464">
                <a:tc>
                  <a:txBody>
                    <a:bodyPr/>
                    <a:lstStyle/>
                    <a:p>
                      <a:pPr algn="l" fontAlgn="ctr"/>
                      <a:r>
                        <a:rPr lang="en-US" sz="800" b="0" i="0" u="none" strike="noStrike">
                          <a:solidFill>
                            <a:srgbClr val="000000"/>
                          </a:solidFill>
                          <a:effectLst/>
                          <a:latin typeface="Calibri" panose="020F0502020204030204" pitchFamily="34" charset="0"/>
                        </a:rPr>
                        <a:t>Energy</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00" b="0" i="0" u="none" strike="noStrike">
                          <a:solidFill>
                            <a:srgbClr val="000000"/>
                          </a:solidFill>
                          <a:effectLst/>
                          <a:latin typeface="Calibri" panose="020F0502020204030204" pitchFamily="34" charset="0"/>
                        </a:rPr>
                        <a:t>38,12</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2,72</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7,14</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10,00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34,81</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50,00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45,61</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822265"/>
                  </a:ext>
                </a:extLst>
              </a:tr>
              <a:tr h="250188">
                <a:tc>
                  <a:txBody>
                    <a:bodyPr/>
                    <a:lstStyle/>
                    <a:p>
                      <a:pPr algn="l" fontAlgn="ctr"/>
                      <a:r>
                        <a:rPr lang="en-US" sz="800" b="0" i="0" u="none" strike="noStrike">
                          <a:solidFill>
                            <a:srgbClr val="000000"/>
                          </a:solidFill>
                          <a:effectLst/>
                          <a:latin typeface="Calibri" panose="020F0502020204030204" pitchFamily="34" charset="0"/>
                        </a:rPr>
                        <a:t>Self-Regulation</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00" b="0" i="0" u="none" strike="noStrike">
                          <a:solidFill>
                            <a:srgbClr val="000000"/>
                          </a:solidFill>
                          <a:effectLst/>
                          <a:latin typeface="Calibri" panose="020F0502020204030204" pitchFamily="34" charset="0"/>
                        </a:rPr>
                        <a:t>71,40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5,74</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8,04</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50,00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49,76</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100,00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76,47</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744614"/>
                  </a:ext>
                </a:extLst>
              </a:tr>
              <a:tr h="229325">
                <a:tc>
                  <a:txBody>
                    <a:bodyPr/>
                    <a:lstStyle/>
                    <a:p>
                      <a:pPr algn="l" fontAlgn="ctr"/>
                      <a:r>
                        <a:rPr lang="en-US" sz="800" b="0" i="0" u="none" strike="noStrike">
                          <a:solidFill>
                            <a:srgbClr val="000000"/>
                          </a:solidFill>
                          <a:effectLst/>
                          <a:latin typeface="Calibri" panose="020F0502020204030204" pitchFamily="34" charset="0"/>
                        </a:rPr>
                        <a:t>Inhibition</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00" b="0" i="0" u="none" strike="noStrike">
                          <a:solidFill>
                            <a:srgbClr val="000000"/>
                          </a:solidFill>
                          <a:effectLst/>
                          <a:latin typeface="Calibri" panose="020F0502020204030204" pitchFamily="34" charset="0"/>
                        </a:rPr>
                        <a:t>19,65</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2,67</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13,57</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15,34</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25,00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28,23</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3703814"/>
                  </a:ext>
                </a:extLst>
              </a:tr>
              <a:tr h="229325">
                <a:tc>
                  <a:txBody>
                    <a:bodyPr/>
                    <a:lstStyle/>
                    <a:p>
                      <a:pPr algn="l" fontAlgn="ctr"/>
                      <a:r>
                        <a:rPr lang="en-US" sz="800" b="0" i="0" u="none" strike="noStrike">
                          <a:solidFill>
                            <a:srgbClr val="000000"/>
                          </a:solidFill>
                          <a:effectLst/>
                          <a:latin typeface="Calibri" panose="020F0502020204030204" pitchFamily="34" charset="0"/>
                        </a:rPr>
                        <a:t>Neuroticism</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00" b="0" i="0" u="none" strike="noStrike">
                          <a:solidFill>
                            <a:srgbClr val="000000"/>
                          </a:solidFill>
                          <a:effectLst/>
                          <a:latin typeface="Calibri" panose="020F0502020204030204" pitchFamily="34" charset="0"/>
                        </a:rPr>
                        <a:t>26,67</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3,67</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13,78</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10,00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50,00</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28,53</a:t>
                      </a:r>
                    </a:p>
                  </a:txBody>
                  <a:tcPr marL="6347" marR="6347"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0033134"/>
                  </a:ext>
                </a:extLst>
              </a:tr>
              <a:tr h="229325">
                <a:tc>
                  <a:txBody>
                    <a:bodyPr/>
                    <a:lstStyle/>
                    <a:p>
                      <a:pPr algn="l" fontAlgn="ctr"/>
                      <a:r>
                        <a:rPr lang="en-US" sz="800" b="0" i="0" u="none" strike="noStrike">
                          <a:solidFill>
                            <a:srgbClr val="000000"/>
                          </a:solidFill>
                          <a:effectLst/>
                          <a:latin typeface="Calibri" panose="020F0502020204030204" pitchFamily="34" charset="0"/>
                        </a:rPr>
                        <a:t>Positive</a:t>
                      </a:r>
                    </a:p>
                  </a:txBody>
                  <a:tcPr marL="6347" marR="6347" marT="63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800" b="0" i="0" u="none" strike="noStrike">
                          <a:solidFill>
                            <a:srgbClr val="000000"/>
                          </a:solidFill>
                          <a:effectLst/>
                          <a:latin typeface="Calibri" panose="020F0502020204030204" pitchFamily="34" charset="0"/>
                        </a:rPr>
                        <a:t>63,02</a:t>
                      </a:r>
                    </a:p>
                  </a:txBody>
                  <a:tcPr marL="6347" marR="6347" marT="63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800" b="0" i="0" u="none" strike="noStrike">
                          <a:solidFill>
                            <a:srgbClr val="000000"/>
                          </a:solidFill>
                          <a:effectLst/>
                          <a:latin typeface="Calibri" panose="020F0502020204030204" pitchFamily="34" charset="0"/>
                        </a:rPr>
                        <a:t>52,6%</a:t>
                      </a:r>
                    </a:p>
                  </a:txBody>
                  <a:tcPr marL="6347" marR="6347" marT="63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800" b="0" i="0" u="none" strike="noStrike">
                          <a:solidFill>
                            <a:srgbClr val="000000"/>
                          </a:solidFill>
                          <a:effectLst/>
                          <a:latin typeface="Calibri" panose="020F0502020204030204" pitchFamily="34" charset="0"/>
                        </a:rPr>
                        <a:t>8,29</a:t>
                      </a:r>
                    </a:p>
                  </a:txBody>
                  <a:tcPr marL="6347" marR="6347" marT="63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800" b="0" i="0" u="none" strike="noStrike">
                          <a:solidFill>
                            <a:srgbClr val="000000"/>
                          </a:solidFill>
                          <a:effectLst/>
                          <a:latin typeface="Calibri" panose="020F0502020204030204" pitchFamily="34" charset="0"/>
                        </a:rPr>
                        <a:t>22,0%</a:t>
                      </a:r>
                    </a:p>
                  </a:txBody>
                  <a:tcPr marL="6347" marR="6347" marT="63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47" marR="6347" marT="63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47" marR="6347" marT="63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47" marR="6347" marT="6349"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1488046"/>
                  </a:ext>
                </a:extLst>
              </a:tr>
              <a:tr h="250188">
                <a:tc>
                  <a:txBody>
                    <a:bodyPr/>
                    <a:lstStyle/>
                    <a:p>
                      <a:pPr algn="l" fontAlgn="ctr"/>
                      <a:r>
                        <a:rPr lang="en-US" sz="800" b="0" i="0" u="none" strike="noStrike">
                          <a:solidFill>
                            <a:srgbClr val="000000"/>
                          </a:solidFill>
                          <a:effectLst/>
                          <a:latin typeface="Calibri" panose="020F0502020204030204" pitchFamily="34" charset="0"/>
                        </a:rPr>
                        <a:t>Negative</a:t>
                      </a:r>
                    </a:p>
                  </a:txBody>
                  <a:tcPr marL="6347" marR="6347" marT="6349" marB="0" anchor="ctr">
                    <a:lnL>
                      <a:noFill/>
                    </a:lnL>
                    <a:lnR>
                      <a:noFill/>
                    </a:lnR>
                    <a:lnT>
                      <a:noFill/>
                    </a:lnT>
                    <a:lnB>
                      <a:noFill/>
                    </a:lnB>
                  </a:tcPr>
                </a:tc>
                <a:tc>
                  <a:txBody>
                    <a:bodyPr/>
                    <a:lstStyle/>
                    <a:p>
                      <a:pPr algn="r" fontAlgn="ctr"/>
                      <a:r>
                        <a:rPr lang="en-US" sz="800" b="0" i="0" u="none" strike="noStrike">
                          <a:solidFill>
                            <a:srgbClr val="000000"/>
                          </a:solidFill>
                          <a:effectLst/>
                          <a:latin typeface="Calibri" panose="020F0502020204030204" pitchFamily="34" charset="0"/>
                        </a:rPr>
                        <a:t>33,5939484</a:t>
                      </a:r>
                    </a:p>
                  </a:txBody>
                  <a:tcPr marL="6347" marR="6347" marT="6349" marB="0" anchor="ctr">
                    <a:lnL>
                      <a:noFill/>
                    </a:lnL>
                    <a:lnR>
                      <a:noFill/>
                    </a:lnR>
                    <a:lnT>
                      <a:noFill/>
                    </a:lnT>
                    <a:lnB>
                      <a:noFill/>
                    </a:lnB>
                  </a:tcPr>
                </a:tc>
                <a:tc>
                  <a:txBody>
                    <a:bodyPr/>
                    <a:lstStyle/>
                    <a:p>
                      <a:pPr algn="r" fontAlgn="ctr"/>
                      <a:r>
                        <a:rPr lang="en-US" sz="800" b="0" i="0" u="none" strike="noStrike">
                          <a:solidFill>
                            <a:srgbClr val="000000"/>
                          </a:solidFill>
                          <a:effectLst/>
                          <a:latin typeface="Calibri" panose="020F0502020204030204" pitchFamily="34" charset="0"/>
                        </a:rPr>
                        <a:t>28,0%</a:t>
                      </a:r>
                    </a:p>
                  </a:txBody>
                  <a:tcPr marL="6347" marR="6347" marT="6349" marB="0" anchor="ctr">
                    <a:lnL>
                      <a:noFill/>
                    </a:lnL>
                    <a:lnR>
                      <a:noFill/>
                    </a:lnR>
                    <a:lnT>
                      <a:noFill/>
                    </a:lnT>
                    <a:lnB>
                      <a:noFill/>
                    </a:lnB>
                  </a:tcPr>
                </a:tc>
                <a:tc>
                  <a:txBody>
                    <a:bodyPr/>
                    <a:lstStyle/>
                    <a:p>
                      <a:pPr algn="r" fontAlgn="ctr"/>
                      <a:r>
                        <a:rPr lang="en-US" sz="800" b="0" i="0" u="none" strike="noStrike">
                          <a:solidFill>
                            <a:srgbClr val="000000"/>
                          </a:solidFill>
                          <a:effectLst/>
                          <a:latin typeface="Calibri" panose="020F0502020204030204" pitchFamily="34" charset="0"/>
                        </a:rPr>
                        <a:t>15,675716</a:t>
                      </a:r>
                    </a:p>
                  </a:txBody>
                  <a:tcPr marL="6347" marR="6347" marT="6349" marB="0" anchor="ctr">
                    <a:lnL>
                      <a:noFill/>
                    </a:lnL>
                    <a:lnR>
                      <a:noFill/>
                    </a:lnR>
                    <a:lnT>
                      <a:noFill/>
                    </a:lnT>
                    <a:lnB>
                      <a:noFill/>
                    </a:lnB>
                  </a:tcPr>
                </a:tc>
                <a:tc>
                  <a:txBody>
                    <a:bodyPr/>
                    <a:lstStyle/>
                    <a:p>
                      <a:pPr algn="r" fontAlgn="ctr"/>
                      <a:r>
                        <a:rPr lang="en-US" sz="800" b="0" i="0" u="none" strike="noStrike">
                          <a:solidFill>
                            <a:srgbClr val="000000"/>
                          </a:solidFill>
                          <a:effectLst/>
                          <a:latin typeface="Calibri" panose="020F0502020204030204" pitchFamily="34" charset="0"/>
                        </a:rPr>
                        <a:t>41,6%</a:t>
                      </a:r>
                    </a:p>
                  </a:txBody>
                  <a:tcPr marL="6347" marR="6347" marT="6349"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47" marR="6347" marT="6349"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47" marR="6347" marT="6349"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47" marR="6347" marT="6349" marB="0" anchor="ctr">
                    <a:lnL>
                      <a:noFill/>
                    </a:lnL>
                    <a:lnR>
                      <a:noFill/>
                    </a:lnR>
                    <a:lnT>
                      <a:noFill/>
                    </a:lnT>
                    <a:lnB>
                      <a:noFill/>
                    </a:lnB>
                  </a:tcPr>
                </a:tc>
                <a:extLst>
                  <a:ext uri="{0D108BD9-81ED-4DB2-BD59-A6C34878D82A}">
                    <a16:rowId xmlns:a16="http://schemas.microsoft.com/office/drawing/2014/main" val="3761453130"/>
                  </a:ext>
                </a:extLst>
              </a:tr>
              <a:tr h="250188">
                <a:tc>
                  <a:txBody>
                    <a:bodyPr/>
                    <a:lstStyle/>
                    <a:p>
                      <a:pPr algn="l" fontAlgn="ctr"/>
                      <a:r>
                        <a:rPr lang="en-US" sz="800" b="0" i="0" u="none" strike="noStrike">
                          <a:solidFill>
                            <a:srgbClr val="000000"/>
                          </a:solidFill>
                          <a:effectLst/>
                          <a:latin typeface="Calibri" panose="020F0502020204030204" pitchFamily="34" charset="0"/>
                        </a:rPr>
                        <a:t>Physiological</a:t>
                      </a:r>
                    </a:p>
                  </a:txBody>
                  <a:tcPr marL="6347" marR="6347" marT="6349" marB="0" anchor="ctr">
                    <a:lnL>
                      <a:noFill/>
                    </a:lnL>
                    <a:lnR>
                      <a:noFill/>
                    </a:lnR>
                    <a:lnT>
                      <a:noFill/>
                    </a:lnT>
                    <a:lnB>
                      <a:noFill/>
                    </a:lnB>
                  </a:tcPr>
                </a:tc>
                <a:tc>
                  <a:txBody>
                    <a:bodyPr/>
                    <a:lstStyle/>
                    <a:p>
                      <a:pPr algn="r" fontAlgn="ctr"/>
                      <a:r>
                        <a:rPr lang="en-US" sz="800" b="0" i="0" u="none" strike="noStrike">
                          <a:solidFill>
                            <a:srgbClr val="000000"/>
                          </a:solidFill>
                          <a:effectLst/>
                          <a:latin typeface="Calibri" panose="020F0502020204030204" pitchFamily="34" charset="0"/>
                        </a:rPr>
                        <a:t>23,1574106</a:t>
                      </a:r>
                    </a:p>
                  </a:txBody>
                  <a:tcPr marL="6347" marR="6347" marT="6349" marB="0" anchor="ctr">
                    <a:lnL>
                      <a:noFill/>
                    </a:lnL>
                    <a:lnR>
                      <a:noFill/>
                    </a:lnR>
                    <a:lnT>
                      <a:noFill/>
                    </a:lnT>
                    <a:lnB>
                      <a:noFill/>
                    </a:lnB>
                  </a:tcPr>
                </a:tc>
                <a:tc>
                  <a:txBody>
                    <a:bodyPr/>
                    <a:lstStyle/>
                    <a:p>
                      <a:pPr algn="r" fontAlgn="ctr"/>
                      <a:r>
                        <a:rPr lang="en-US" sz="800" b="0" i="0" u="none" strike="noStrike">
                          <a:solidFill>
                            <a:srgbClr val="000000"/>
                          </a:solidFill>
                          <a:effectLst/>
                          <a:latin typeface="Calibri" panose="020F0502020204030204" pitchFamily="34" charset="0"/>
                        </a:rPr>
                        <a:t>19,3%</a:t>
                      </a:r>
                    </a:p>
                  </a:txBody>
                  <a:tcPr marL="6347" marR="6347" marT="6349" marB="0" anchor="ctr">
                    <a:lnL>
                      <a:noFill/>
                    </a:lnL>
                    <a:lnR>
                      <a:noFill/>
                    </a:lnR>
                    <a:lnT>
                      <a:noFill/>
                    </a:lnT>
                    <a:lnB>
                      <a:noFill/>
                    </a:lnB>
                  </a:tcPr>
                </a:tc>
                <a:tc>
                  <a:txBody>
                    <a:bodyPr/>
                    <a:lstStyle/>
                    <a:p>
                      <a:pPr algn="r" fontAlgn="ctr"/>
                      <a:r>
                        <a:rPr lang="en-US" sz="800" b="0" i="0" u="none" strike="noStrike">
                          <a:solidFill>
                            <a:srgbClr val="000000"/>
                          </a:solidFill>
                          <a:effectLst/>
                          <a:latin typeface="Calibri" panose="020F0502020204030204" pitchFamily="34" charset="0"/>
                        </a:rPr>
                        <a:t>13,67641</a:t>
                      </a:r>
                    </a:p>
                  </a:txBody>
                  <a:tcPr marL="6347" marR="6347" marT="6349" marB="0" anchor="ctr">
                    <a:lnL>
                      <a:noFill/>
                    </a:lnL>
                    <a:lnR>
                      <a:noFill/>
                    </a:lnR>
                    <a:lnT>
                      <a:noFill/>
                    </a:lnT>
                    <a:lnB>
                      <a:noFill/>
                    </a:lnB>
                  </a:tcPr>
                </a:tc>
                <a:tc>
                  <a:txBody>
                    <a:bodyPr/>
                    <a:lstStyle/>
                    <a:p>
                      <a:pPr algn="r" fontAlgn="ctr"/>
                      <a:r>
                        <a:rPr lang="en-US" sz="800" b="0" i="0" u="none" strike="noStrike">
                          <a:solidFill>
                            <a:srgbClr val="000000"/>
                          </a:solidFill>
                          <a:effectLst/>
                          <a:latin typeface="Calibri" panose="020F0502020204030204" pitchFamily="34" charset="0"/>
                        </a:rPr>
                        <a:t>36,3%</a:t>
                      </a:r>
                    </a:p>
                  </a:txBody>
                  <a:tcPr marL="6347" marR="6347" marT="6349"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47" marR="6347" marT="6349" marB="0" anchor="ctr">
                    <a:lnL>
                      <a:noFill/>
                    </a:lnL>
                    <a:lnR>
                      <a:noFill/>
                    </a:lnR>
                    <a:lnT>
                      <a:noFill/>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47" marR="6347" marT="6349" marB="0" anchor="ctr">
                    <a:lnL>
                      <a:noFill/>
                    </a:lnL>
                    <a:lnR>
                      <a:noFill/>
                    </a:lnR>
                    <a:lnT>
                      <a:noFill/>
                    </a:lnT>
                    <a:lnB>
                      <a:noFill/>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6347" marR="6347" marT="6349" marB="0" anchor="ctr">
                    <a:lnL>
                      <a:noFill/>
                    </a:lnL>
                    <a:lnR>
                      <a:noFill/>
                    </a:lnR>
                    <a:lnT>
                      <a:noFill/>
                    </a:lnT>
                    <a:lnB>
                      <a:noFill/>
                    </a:lnB>
                  </a:tcPr>
                </a:tc>
                <a:extLst>
                  <a:ext uri="{0D108BD9-81ED-4DB2-BD59-A6C34878D82A}">
                    <a16:rowId xmlns:a16="http://schemas.microsoft.com/office/drawing/2014/main" val="3105541832"/>
                  </a:ext>
                </a:extLst>
              </a:tr>
            </a:tbl>
          </a:graphicData>
        </a:graphic>
      </p:graphicFrame>
      <p:graphicFrame>
        <p:nvGraphicFramePr>
          <p:cNvPr id="7" name="Chart 6"/>
          <p:cNvGraphicFramePr>
            <a:graphicFrameLocks/>
          </p:cNvGraphicFramePr>
          <p:nvPr/>
        </p:nvGraphicFramePr>
        <p:xfrm>
          <a:off x="4966129" y="4792201"/>
          <a:ext cx="3492071" cy="113754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BF04C80-F70C-43CA-9E7E-BF756992FA88}" type="slidenum">
              <a:rPr lang="ru-RU" altLang="ru-RU" sz="1400" smtClean="0"/>
              <a:pPr>
                <a:spcBef>
                  <a:spcPct val="0"/>
                </a:spcBef>
                <a:buFontTx/>
                <a:buNone/>
              </a:pPr>
              <a:t>8</a:t>
            </a:fld>
            <a:endParaRPr lang="ru-RU" altLang="ru-RU" sz="1400" smtClean="0"/>
          </a:p>
        </p:txBody>
      </p:sp>
      <p:sp>
        <p:nvSpPr>
          <p:cNvPr id="23554" name="Rectangle 2"/>
          <p:cNvSpPr>
            <a:spLocks noGrp="1" noChangeArrowheads="1"/>
          </p:cNvSpPr>
          <p:nvPr>
            <p:ph type="title"/>
          </p:nvPr>
        </p:nvSpPr>
        <p:spPr>
          <a:xfrm>
            <a:off x="684213" y="184150"/>
            <a:ext cx="8193087" cy="863600"/>
          </a:xfrm>
        </p:spPr>
        <p:txBody>
          <a:bodyPr/>
          <a:lstStyle/>
          <a:p>
            <a:pPr eaLnBrk="1" hangingPunct="1">
              <a:defRPr/>
            </a:pPr>
            <a:r>
              <a:rPr lang="en-US" sz="3200" dirty="0" smtClean="0">
                <a:solidFill>
                  <a:srgbClr val="3333CC"/>
                </a:solidFill>
                <a:effectLst>
                  <a:outerShdw blurRad="38100" dist="38100" dir="2700000" algn="tl">
                    <a:srgbClr val="C0C0C0"/>
                  </a:outerShdw>
                </a:effectLst>
              </a:rPr>
              <a:t>PC testing. PPS changes</a:t>
            </a:r>
            <a:endParaRPr lang="ru-RU" dirty="0" smtClean="0">
              <a:solidFill>
                <a:schemeClr val="accent2"/>
              </a:solidFill>
              <a:effectLst>
                <a:outerShdw blurRad="38100" dist="38100" dir="2700000" algn="tl">
                  <a:srgbClr val="C0C0C0"/>
                </a:outerShdw>
              </a:effectLst>
            </a:endParaRPr>
          </a:p>
        </p:txBody>
      </p:sp>
      <p:sp>
        <p:nvSpPr>
          <p:cNvPr id="18436" name="Rectangle 7"/>
          <p:cNvSpPr>
            <a:spLocks noChangeArrowheads="1"/>
          </p:cNvSpPr>
          <p:nvPr/>
        </p:nvSpPr>
        <p:spPr bwMode="auto">
          <a:xfrm>
            <a:off x="5527675" y="306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8437" name="Rectangle 5"/>
          <p:cNvSpPr>
            <a:spLocks noChangeArrowheads="1"/>
          </p:cNvSpPr>
          <p:nvPr/>
        </p:nvSpPr>
        <p:spPr bwMode="auto">
          <a:xfrm>
            <a:off x="5664200" y="5856288"/>
            <a:ext cx="139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Vs graph St</a:t>
            </a:r>
          </a:p>
        </p:txBody>
      </p:sp>
      <p:pic>
        <p:nvPicPr>
          <p:cNvPr id="1843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50" y="1139825"/>
            <a:ext cx="3914775"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24350" y="1177925"/>
            <a:ext cx="422592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250" y="3625850"/>
            <a:ext cx="391477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83125" y="3625850"/>
            <a:ext cx="386715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5"/>
          <p:cNvSpPr>
            <a:spLocks noChangeArrowheads="1"/>
          </p:cNvSpPr>
          <p:nvPr/>
        </p:nvSpPr>
        <p:spPr bwMode="auto">
          <a:xfrm>
            <a:off x="1516063" y="5865813"/>
            <a:ext cx="1325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Vs graph S</a:t>
            </a:r>
          </a:p>
        </p:txBody>
      </p:sp>
      <p:sp>
        <p:nvSpPr>
          <p:cNvPr id="18443" name="Rectangle 6"/>
          <p:cNvSpPr>
            <a:spLocks noChangeArrowheads="1"/>
          </p:cNvSpPr>
          <p:nvPr/>
        </p:nvSpPr>
        <p:spPr bwMode="auto">
          <a:xfrm>
            <a:off x="1244600" y="3214688"/>
            <a:ext cx="1363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Vs graph M</a:t>
            </a:r>
          </a:p>
        </p:txBody>
      </p:sp>
      <p:sp>
        <p:nvSpPr>
          <p:cNvPr id="18444" name="Rectangle 7"/>
          <p:cNvSpPr>
            <a:spLocks noChangeArrowheads="1"/>
          </p:cNvSpPr>
          <p:nvPr/>
        </p:nvSpPr>
        <p:spPr bwMode="auto">
          <a:xfrm>
            <a:off x="5838825" y="3270250"/>
            <a:ext cx="1428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Vs graph Mt</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E209D03-4D4E-46FF-A602-3F28BB28E98C}" type="slidenum">
              <a:rPr lang="ru-RU" altLang="ru-RU" sz="1400" smtClean="0"/>
              <a:pPr>
                <a:spcBef>
                  <a:spcPct val="0"/>
                </a:spcBef>
                <a:buFontTx/>
                <a:buNone/>
              </a:pPr>
              <a:t>9</a:t>
            </a:fld>
            <a:endParaRPr lang="ru-RU" altLang="ru-RU" sz="1400" smtClean="0"/>
          </a:p>
        </p:txBody>
      </p:sp>
      <p:sp>
        <p:nvSpPr>
          <p:cNvPr id="25602" name="Rectangle 2"/>
          <p:cNvSpPr>
            <a:spLocks noGrp="1" noChangeArrowheads="1"/>
          </p:cNvSpPr>
          <p:nvPr>
            <p:ph type="title"/>
          </p:nvPr>
        </p:nvSpPr>
        <p:spPr>
          <a:xfrm>
            <a:off x="263525" y="268288"/>
            <a:ext cx="8640763" cy="844550"/>
          </a:xfrm>
        </p:spPr>
        <p:txBody>
          <a:bodyPr/>
          <a:lstStyle/>
          <a:p>
            <a:pPr eaLnBrk="1" hangingPunct="1">
              <a:defRPr/>
            </a:pPr>
            <a:r>
              <a:rPr lang="en-US" sz="3200" dirty="0">
                <a:solidFill>
                  <a:srgbClr val="3333CC"/>
                </a:solidFill>
                <a:effectLst>
                  <a:outerShdw blurRad="38100" dist="38100" dir="2700000" algn="tl">
                    <a:srgbClr val="C0C0C0"/>
                  </a:outerShdw>
                </a:effectLst>
              </a:rPr>
              <a:t>PC testing. PPS </a:t>
            </a:r>
            <a:r>
              <a:rPr lang="en-US" sz="3200" dirty="0" smtClean="0">
                <a:solidFill>
                  <a:srgbClr val="3333CC"/>
                </a:solidFill>
                <a:effectLst>
                  <a:outerShdw blurRad="38100" dist="38100" dir="2700000" algn="tl">
                    <a:srgbClr val="C0C0C0"/>
                  </a:outerShdw>
                </a:effectLst>
              </a:rPr>
              <a:t>parameters change</a:t>
            </a:r>
            <a:endParaRPr lang="ru-RU" dirty="0" smtClean="0">
              <a:solidFill>
                <a:schemeClr val="accent2"/>
              </a:solidFill>
              <a:effectLst>
                <a:outerShdw blurRad="38100" dist="38100" dir="2700000" algn="tl">
                  <a:srgbClr val="C0C0C0"/>
                </a:outerShdw>
              </a:effectLst>
            </a:endParaRPr>
          </a:p>
        </p:txBody>
      </p:sp>
      <p:sp>
        <p:nvSpPr>
          <p:cNvPr id="2048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ru-RU" altLang="ru-RU" sz="1800">
              <a:latin typeface="Arial" panose="020B0604020202020204" pitchFamily="34" charset="0"/>
            </a:endParaRPr>
          </a:p>
        </p:txBody>
      </p:sp>
      <p:sp>
        <p:nvSpPr>
          <p:cNvPr id="20485" name="Rectangle 1"/>
          <p:cNvSpPr>
            <a:spLocks noChangeArrowheads="1"/>
          </p:cNvSpPr>
          <p:nvPr/>
        </p:nvSpPr>
        <p:spPr bwMode="auto">
          <a:xfrm>
            <a:off x="519113" y="5222875"/>
            <a:ext cx="3714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latin typeface="Arial" panose="020B0604020202020204" pitchFamily="34" charset="0"/>
              </a:rPr>
              <a:t>Emotion 10 print for M and SD values between 2 groups of 50 measurements</a:t>
            </a:r>
          </a:p>
        </p:txBody>
      </p:sp>
      <p:pic>
        <p:nvPicPr>
          <p:cNvPr id="2048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38" y="1381125"/>
            <a:ext cx="448310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8038" y="1381125"/>
            <a:ext cx="3916362"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2"/>
          <p:cNvSpPr>
            <a:spLocks noChangeArrowheads="1"/>
          </p:cNvSpPr>
          <p:nvPr/>
        </p:nvSpPr>
        <p:spPr bwMode="auto">
          <a:xfrm>
            <a:off x="4710113" y="5200650"/>
            <a:ext cx="4194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latin typeface="Arial" panose="020B0604020202020204" pitchFamily="34" charset="0"/>
              </a:rPr>
              <a:t>Emotion 10 print for variability values between 2 groups of 50 measurements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Оформление по умолчанию">
  <a:themeElements>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Оформление по умолчанию">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8381</TotalTime>
  <Words>2239</Words>
  <Application>Microsoft Office PowerPoint</Application>
  <PresentationFormat>Экран (4:3)</PresentationFormat>
  <Paragraphs>378</Paragraphs>
  <Slides>16</Slides>
  <Notes>16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Microsoft YaHei</vt:lpstr>
      <vt:lpstr>Arial</vt:lpstr>
      <vt:lpstr>Calibri</vt:lpstr>
      <vt:lpstr>Mangal</vt:lpstr>
      <vt:lpstr>StarSymbol</vt:lpstr>
      <vt:lpstr>Times New Roman</vt:lpstr>
      <vt:lpstr>1_Оформление по умолчанию</vt:lpstr>
      <vt:lpstr>Презентация PowerPoint</vt:lpstr>
      <vt:lpstr>Vibraimage error rates</vt:lpstr>
      <vt:lpstr>Презентация PowerPoint</vt:lpstr>
      <vt:lpstr>VibraMed captured results. M page</vt:lpstr>
      <vt:lpstr>VibraMed captured results. dMeasurement page</vt:lpstr>
      <vt:lpstr>VibraMA program. Android mobile</vt:lpstr>
      <vt:lpstr>VibraMA captured results. M page</vt:lpstr>
      <vt:lpstr>PC testing. PPS changes</vt:lpstr>
      <vt:lpstr>PC testing. PPS parameters change</vt:lpstr>
      <vt:lpstr>Mobile testing. PPS changes</vt:lpstr>
      <vt:lpstr>Презентация PowerPoint</vt:lpstr>
      <vt:lpstr>Презентация PowerPoint</vt:lpstr>
      <vt:lpstr>Презентация PowerPoint</vt:lpstr>
      <vt:lpstr>Презентация PowerPoint</vt:lpstr>
      <vt:lpstr>Презентация PowerPoint</vt:lpstr>
      <vt:lpstr>Thanks for the attention!</vt:lpstr>
    </vt:vector>
  </TitlesOfParts>
  <Company>ELSYS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Didenko</dc:creator>
  <cp:lastModifiedBy>Пользователь Windows</cp:lastModifiedBy>
  <cp:revision>692</cp:revision>
  <dcterms:created xsi:type="dcterms:W3CDTF">2007-11-14T08:50:08Z</dcterms:created>
  <dcterms:modified xsi:type="dcterms:W3CDTF">2019-06-27T14:13:57Z</dcterms:modified>
</cp:coreProperties>
</file>