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659" r:id="rId2"/>
    <p:sldId id="695" r:id="rId3"/>
    <p:sldId id="709" r:id="rId4"/>
    <p:sldId id="954" r:id="rId5"/>
    <p:sldId id="941" r:id="rId6"/>
    <p:sldId id="942" r:id="rId7"/>
    <p:sldId id="952" r:id="rId8"/>
    <p:sldId id="953" r:id="rId9"/>
    <p:sldId id="939" r:id="rId10"/>
    <p:sldId id="943" r:id="rId11"/>
    <p:sldId id="542" r:id="rId12"/>
    <p:sldId id="950" r:id="rId13"/>
    <p:sldId id="951" r:id="rId14"/>
    <p:sldId id="944" r:id="rId15"/>
    <p:sldId id="945" r:id="rId16"/>
    <p:sldId id="946" r:id="rId17"/>
    <p:sldId id="947" r:id="rId18"/>
    <p:sldId id="949" r:id="rId19"/>
    <p:sldId id="700" r:id="rId20"/>
  </p:sldIdLst>
  <p:sldSz cx="9144000" cy="5143500" type="screen16x9"/>
  <p:notesSz cx="6858000" cy="99187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EE3C2E"/>
    <a:srgbClr val="D9D9D9"/>
    <a:srgbClr val="E9F6DC"/>
    <a:srgbClr val="B3EBFF"/>
    <a:srgbClr val="FFE79B"/>
    <a:srgbClr val="DAA600"/>
    <a:srgbClr val="006387"/>
    <a:srgbClr val="C5E6A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64849" autoAdjust="0"/>
  </p:normalViewPr>
  <p:slideViewPr>
    <p:cSldViewPr snapToObjects="1">
      <p:cViewPr varScale="1">
        <p:scale>
          <a:sx n="92" d="100"/>
          <a:sy n="92" d="100"/>
        </p:scale>
        <p:origin x="37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7134"/>
    </p:cViewPr>
  </p:sorterViewPr>
  <p:notesViewPr>
    <p:cSldViewPr snapToObjects="1">
      <p:cViewPr varScale="1">
        <p:scale>
          <a:sx n="116" d="100"/>
          <a:sy n="116" d="100"/>
        </p:scale>
        <p:origin x="2382" y="108"/>
      </p:cViewPr>
      <p:guideLst>
        <p:guide orient="horz" pos="3124"/>
        <p:guide pos="2160"/>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6573441" y="330623"/>
            <a:ext cx="284560" cy="495935"/>
          </a:xfrm>
          <a:prstGeom prst="rect">
            <a:avLst/>
          </a:prstGeom>
        </p:spPr>
        <p:txBody>
          <a:bodyPr vert="horz" lIns="91440" tIns="45720" rIns="91440" bIns="45720" rtlCol="0" anchor="b"/>
          <a:lstStyle>
            <a:lvl1pPr algn="r">
              <a:defRPr sz="1200"/>
            </a:lvl1pPr>
          </a:lstStyle>
          <a:p>
            <a:fld id="{80C5BA55-396F-46DB-98CB-67F5915743A3}" type="slidenum">
              <a:rPr lang="en-US" smtClean="0"/>
              <a:pPr/>
              <a:t>‹#›</a:t>
            </a:fld>
            <a:endParaRPr lang="en-US" dirty="0"/>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935"/>
          </a:xfrm>
          <a:prstGeom prst="rect">
            <a:avLst/>
          </a:prstGeom>
        </p:spPr>
        <p:txBody>
          <a:bodyPr vert="horz" lIns="91440" tIns="45720" rIns="91440" bIns="45720" rtlCol="0"/>
          <a:lstStyle>
            <a:lvl1pPr algn="l">
              <a:defRPr sz="1200"/>
            </a:lvl1pPr>
          </a:lstStyle>
          <a:p>
            <a:r>
              <a:rPr lang="en-US" dirty="0" smtClean="0"/>
              <a:t>My First Template</a:t>
            </a:r>
            <a:endParaRPr lang="en-US" dirty="0"/>
          </a:p>
        </p:txBody>
      </p:sp>
      <p:sp>
        <p:nvSpPr>
          <p:cNvPr id="3" name="Date Placeholder 2"/>
          <p:cNvSpPr>
            <a:spLocks noGrp="1"/>
          </p:cNvSpPr>
          <p:nvPr>
            <p:ph type="dt" idx="1"/>
          </p:nvPr>
        </p:nvSpPr>
        <p:spPr>
          <a:xfrm>
            <a:off x="3885010" y="0"/>
            <a:ext cx="2971800" cy="495935"/>
          </a:xfrm>
          <a:prstGeom prst="rect">
            <a:avLst/>
          </a:prstGeom>
        </p:spPr>
        <p:txBody>
          <a:bodyPr vert="horz" lIns="91440" tIns="45720" rIns="91440" bIns="45720" rtlCol="0"/>
          <a:lstStyle>
            <a:lvl1pPr algn="r">
              <a:defRPr sz="1200"/>
            </a:lvl1pPr>
          </a:lstStyle>
          <a:p>
            <a:fld id="{3581CD31-4B7D-4FD2-B052-E296BFBA018F}" type="datetimeFigureOut">
              <a:rPr lang="en-US" smtClean="0"/>
              <a:pPr/>
              <a:t>6/28/2018</a:t>
            </a:fld>
            <a:endParaRPr lang="en-US" dirty="0"/>
          </a:p>
        </p:txBody>
      </p:sp>
      <p:sp>
        <p:nvSpPr>
          <p:cNvPr id="4" name="Slide Image Placeholder 3"/>
          <p:cNvSpPr>
            <a:spLocks noGrp="1" noRot="1" noChangeAspect="1"/>
          </p:cNvSpPr>
          <p:nvPr>
            <p:ph type="sldImg" idx="2"/>
          </p:nvPr>
        </p:nvSpPr>
        <p:spPr>
          <a:xfrm>
            <a:off x="123825" y="744538"/>
            <a:ext cx="6610350" cy="37195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11383"/>
            <a:ext cx="5486400" cy="44634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0470"/>
            <a:ext cx="2971800" cy="495935"/>
          </a:xfrm>
          <a:prstGeom prst="rect">
            <a:avLst/>
          </a:prstGeom>
        </p:spPr>
        <p:txBody>
          <a:bodyPr vert="horz" lIns="91440" tIns="45720" rIns="91440" bIns="45720" rtlCol="0" anchor="b"/>
          <a:lstStyle>
            <a:lvl1pPr algn="l">
              <a:defRPr sz="1200"/>
            </a:lvl1pPr>
          </a:lstStyle>
          <a:p>
            <a:r>
              <a:rPr lang="en-US" dirty="0" smtClean="0"/>
              <a:t>This is me Adam</a:t>
            </a:r>
            <a:endParaRPr lang="en-US" dirty="0"/>
          </a:p>
        </p:txBody>
      </p:sp>
      <p:sp>
        <p:nvSpPr>
          <p:cNvPr id="7" name="Slide Number Placeholder 6"/>
          <p:cNvSpPr>
            <a:spLocks noGrp="1"/>
          </p:cNvSpPr>
          <p:nvPr>
            <p:ph type="sldNum" sz="quarter" idx="5"/>
          </p:nvPr>
        </p:nvSpPr>
        <p:spPr>
          <a:xfrm>
            <a:off x="3885010" y="9420470"/>
            <a:ext cx="2971800" cy="495935"/>
          </a:xfrm>
          <a:prstGeom prst="rect">
            <a:avLst/>
          </a:prstGeom>
        </p:spPr>
        <p:txBody>
          <a:bodyPr vert="horz" lIns="91440" tIns="45720" rIns="91440" bIns="45720" rtlCol="0" anchor="b"/>
          <a:lstStyle>
            <a:lvl1pPr algn="r">
              <a:defRPr sz="1200"/>
            </a:lvl1pPr>
          </a:lstStyle>
          <a:p>
            <a:fld id="{C0D40C94-5092-4638-9E1F-C533F19764C0}" type="slidenum">
              <a:rPr lang="en-US" smtClean="0"/>
              <a:pPr/>
              <a:t>‹#›</a:t>
            </a:fld>
            <a:endParaRPr lang="en-US" dirty="0"/>
          </a:p>
        </p:txBody>
      </p:sp>
    </p:spTree>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Hello, today I want to tell you about </a:t>
            </a:r>
            <a:endParaRPr lang="ru-RU" dirty="0" smtClean="0"/>
          </a:p>
          <a:p>
            <a:r>
              <a:rPr lang="en-US" dirty="0" smtClean="0"/>
              <a:t>how to reduce</a:t>
            </a:r>
            <a:r>
              <a:rPr lang="en-US" baseline="0" dirty="0" smtClean="0"/>
              <a:t> the number of mistakes that users have with VibraImage systems. </a:t>
            </a:r>
            <a:endParaRPr lang="ru-RU" baseline="0" dirty="0" smtClean="0"/>
          </a:p>
          <a:p>
            <a:r>
              <a:rPr lang="en-US" baseline="0" dirty="0" smtClean="0"/>
              <a:t>It can be interesting also for our partners who help users to set up their systems.</a:t>
            </a:r>
            <a:endParaRPr lang="ru-RU" dirty="0"/>
          </a:p>
        </p:txBody>
      </p:sp>
      <p:sp>
        <p:nvSpPr>
          <p:cNvPr id="4" name="Верхний колонтитул 3"/>
          <p:cNvSpPr>
            <a:spLocks noGrp="1"/>
          </p:cNvSpPr>
          <p:nvPr>
            <p:ph type="hdr" sz="quarter" idx="10"/>
          </p:nvPr>
        </p:nvSpPr>
        <p:spPr/>
        <p:txBody>
          <a:bodyPr/>
          <a:lstStyle/>
          <a:p>
            <a:r>
              <a:rPr lang="en-US" smtClean="0"/>
              <a:t>My First Template</a:t>
            </a:r>
            <a:endParaRPr lang="en-US" dirty="0"/>
          </a:p>
        </p:txBody>
      </p:sp>
    </p:spTree>
    <p:extLst>
      <p:ext uri="{BB962C8B-B14F-4D97-AF65-F5344CB8AC3E}">
        <p14:creationId xmlns:p14="http://schemas.microsoft.com/office/powerpoint/2010/main" val="376807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31626"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ea typeface="Calibri" panose="020F0502020204030204" pitchFamily="34" charset="0"/>
                <a:cs typeface="Times New Roman" panose="02020603050405020304" pitchFamily="18" charset="0"/>
              </a:rPr>
              <a:t>To make the reading of manual easier I will tell you about manual’s structure.</a:t>
            </a:r>
          </a:p>
          <a:p>
            <a:pPr marL="0" marR="0" indent="0" algn="l" defTabSz="1031626" rtl="0" eaLnBrk="1" fontAlgn="auto" latinLnBrk="0" hangingPunct="1">
              <a:lnSpc>
                <a:spcPct val="100000"/>
              </a:lnSpc>
              <a:spcBef>
                <a:spcPts val="0"/>
              </a:spcBef>
              <a:spcAft>
                <a:spcPts val="0"/>
              </a:spcAft>
              <a:buClrTx/>
              <a:buSzTx/>
              <a:buFontTx/>
              <a:buNone/>
              <a:tabLst/>
              <a:defRPr/>
            </a:pPr>
            <a:endParaRPr lang="en-US" sz="1400" baseline="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1031626" rtl="0" eaLnBrk="1" fontAlgn="auto" latinLnBrk="0" hangingPunct="1">
              <a:lnSpc>
                <a:spcPct val="100000"/>
              </a:lnSpc>
              <a:spcBef>
                <a:spcPts val="0"/>
              </a:spcBef>
              <a:spcAft>
                <a:spcPts val="0"/>
              </a:spcAft>
              <a:buClrTx/>
              <a:buSzTx/>
              <a:buFontTx/>
              <a:buNone/>
              <a:tabLst/>
              <a:defRPr/>
            </a:pPr>
            <a:endParaRPr lang="en-US" sz="1400" baseline="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1031626"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ea typeface="Calibri" panose="020F0502020204030204" pitchFamily="34" charset="0"/>
                <a:cs typeface="Times New Roman" panose="02020603050405020304" pitchFamily="18" charset="0"/>
              </a:rPr>
              <a:t>Для облегчения работы с описаниями далее я расскажу про структуру описаний. В первом разделе, как видно на данном слайде, обычно приведены введение, назначение системы и требования к системе. Как установить программу и запустить ее в первый раз можно найти во втором разделе. Обозначение значков на панели инструментов и расшифровка пунктов меню находится в 3 разделе. Четвертый раздел очень важен для эффективного использования системы, так как там приведены основные принципы работы с системой. В пятом разделе приводятся примеры файлов с сохраненными результатами и примеры анализа результатов. Шестой раздел посвящен гарантиям и ответственности </a:t>
            </a:r>
            <a:r>
              <a:rPr lang="ru-RU" sz="1400" baseline="0" dirty="0" err="1" smtClean="0">
                <a:latin typeface="Times New Roman" panose="02020603050405020304" pitchFamily="18" charset="0"/>
                <a:ea typeface="Calibri" panose="020F0502020204030204" pitchFamily="34" charset="0"/>
                <a:cs typeface="Times New Roman" panose="02020603050405020304" pitchFamily="18" charset="0"/>
              </a:rPr>
              <a:t>Элсис</a:t>
            </a:r>
            <a:r>
              <a:rPr lang="ru-RU" sz="1400" baseline="0" dirty="0" smtClean="0">
                <a:latin typeface="Times New Roman" panose="02020603050405020304" pitchFamily="18" charset="0"/>
                <a:ea typeface="Calibri" panose="020F0502020204030204" pitchFamily="34" charset="0"/>
                <a:cs typeface="Times New Roman" panose="02020603050405020304" pitchFamily="18" charset="0"/>
              </a:rPr>
              <a:t> перед пользователями. Рассмотрим поподробнее содержимое каждого раздела.</a:t>
            </a: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ru-RU" dirty="0" smtClean="0"/>
          </a:p>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250738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44538"/>
            <a:ext cx="6610350" cy="3719512"/>
          </a:xfrm>
        </p:spPr>
      </p:sp>
      <p:sp>
        <p:nvSpPr>
          <p:cNvPr id="3" name="Notes Placeholder 2"/>
          <p:cNvSpPr>
            <a:spLocks noGrp="1"/>
          </p:cNvSpPr>
          <p:nvPr>
            <p:ph type="body" idx="1"/>
          </p:nvPr>
        </p:nvSpPr>
        <p:spPr/>
        <p:txBody>
          <a:bodyPr>
            <a:normAutofit/>
          </a:bodyPr>
          <a:lstStyle/>
          <a:p>
            <a:r>
              <a:rPr lang="ru-RU" dirty="0" smtClean="0"/>
              <a:t>В</a:t>
            </a:r>
            <a:r>
              <a:rPr lang="ru-RU" baseline="0" dirty="0" smtClean="0"/>
              <a:t> разделе 1 можно узнать какие теории лежат в основе системы. Так, к</a:t>
            </a:r>
            <a:r>
              <a:rPr lang="ru-RU" dirty="0" smtClean="0"/>
              <a:t>роме общей</a:t>
            </a:r>
            <a:r>
              <a:rPr lang="ru-RU" baseline="0" dirty="0" smtClean="0"/>
              <a:t> для всех продуктов теории виброизображения и вестибулярно-эмоционального рефлекса, например, </a:t>
            </a:r>
            <a:r>
              <a:rPr lang="en-US" baseline="0" dirty="0" smtClean="0"/>
              <a:t>VibraMI </a:t>
            </a:r>
            <a:r>
              <a:rPr lang="ru-RU" baseline="0" dirty="0" smtClean="0"/>
              <a:t>основана на теории </a:t>
            </a:r>
            <a:r>
              <a:rPr lang="ru-RU" baseline="0" dirty="0" err="1" smtClean="0"/>
              <a:t>Говарда</a:t>
            </a:r>
            <a:r>
              <a:rPr lang="ru-RU" baseline="0" dirty="0" smtClean="0"/>
              <a:t> </a:t>
            </a:r>
            <a:r>
              <a:rPr lang="ru-RU" baseline="0" dirty="0" err="1" smtClean="0"/>
              <a:t>Гарднера</a:t>
            </a:r>
            <a:r>
              <a:rPr lang="ru-RU" baseline="0" dirty="0" smtClean="0"/>
              <a:t> множественного интеллекта.</a:t>
            </a:r>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44538"/>
            <a:ext cx="6610350" cy="3719512"/>
          </a:xfrm>
        </p:spPr>
      </p:sp>
      <p:sp>
        <p:nvSpPr>
          <p:cNvPr id="3" name="Notes Placeholder 2"/>
          <p:cNvSpPr>
            <a:spLocks noGrp="1"/>
          </p:cNvSpPr>
          <p:nvPr>
            <p:ph type="body" idx="1"/>
          </p:nvPr>
        </p:nvSpPr>
        <p:spPr/>
        <p:txBody>
          <a:bodyPr>
            <a:normAutofit/>
          </a:bodyPr>
          <a:lstStyle/>
          <a:p>
            <a:r>
              <a:rPr lang="ru-RU" dirty="0" smtClean="0"/>
              <a:t>В</a:t>
            </a:r>
            <a:r>
              <a:rPr lang="ru-RU" baseline="0" dirty="0" smtClean="0"/>
              <a:t> первом разделе также расположена очень важная информация о том для чего можно использовать данный продукт. Рекомендуется изучить перед приобретением продуктов.</a:t>
            </a:r>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934881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44538"/>
            <a:ext cx="6610350" cy="3719512"/>
          </a:xfrm>
        </p:spPr>
      </p:sp>
      <p:sp>
        <p:nvSpPr>
          <p:cNvPr id="3" name="Notes Placeholder 2"/>
          <p:cNvSpPr>
            <a:spLocks noGrp="1"/>
          </p:cNvSpPr>
          <p:nvPr>
            <p:ph type="body" idx="1"/>
          </p:nvPr>
        </p:nvSpPr>
        <p:spPr/>
        <p:txBody>
          <a:bodyPr>
            <a:normAutofit/>
          </a:bodyPr>
          <a:lstStyle/>
          <a:p>
            <a:r>
              <a:rPr lang="ru-RU" dirty="0" smtClean="0"/>
              <a:t>Кроме вышесказанного в первом разделе обычно приведены требования к компьютеру, камере, системе в целом,. Показано, что входит в систему.</a:t>
            </a:r>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412359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44538"/>
            <a:ext cx="6610350" cy="3719512"/>
          </a:xfrm>
        </p:spPr>
      </p:sp>
      <p:sp>
        <p:nvSpPr>
          <p:cNvPr id="3" name="Notes Placeholder 2"/>
          <p:cNvSpPr>
            <a:spLocks noGrp="1"/>
          </p:cNvSpPr>
          <p:nvPr>
            <p:ph type="body" idx="1"/>
          </p:nvPr>
        </p:nvSpPr>
        <p:spPr/>
        <p:txBody>
          <a:bodyPr>
            <a:normAutofit/>
          </a:bodyPr>
          <a:lstStyle/>
          <a:p>
            <a:r>
              <a:rPr lang="ru-RU" dirty="0" smtClean="0"/>
              <a:t>В</a:t>
            </a:r>
            <a:r>
              <a:rPr lang="ru-RU" baseline="0" dirty="0" smtClean="0"/>
              <a:t> разделе два приведены пошаговые инструкции как установить программу, как активировать, как переустановить. Показаны действия при первом запуске программы. Также во втором разделе приведены рекомендации по настройке видеокамеры, в том числе с использованием тестовых таблиц и режима «Тест качества»</a:t>
            </a:r>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4145451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44538"/>
            <a:ext cx="6610350" cy="3719512"/>
          </a:xfrm>
        </p:spPr>
      </p:sp>
      <p:sp>
        <p:nvSpPr>
          <p:cNvPr id="3" name="Notes Placeholder 2"/>
          <p:cNvSpPr>
            <a:spLocks noGrp="1"/>
          </p:cNvSpPr>
          <p:nvPr>
            <p:ph type="body" idx="1"/>
          </p:nvPr>
        </p:nvSpPr>
        <p:spPr/>
        <p:txBody>
          <a:bodyPr>
            <a:normAutofit/>
          </a:bodyPr>
          <a:lstStyle/>
          <a:p>
            <a:r>
              <a:rPr lang="ru-RU" dirty="0" smtClean="0"/>
              <a:t>Из</a:t>
            </a:r>
            <a:r>
              <a:rPr lang="ru-RU" baseline="0" dirty="0" smtClean="0"/>
              <a:t> раздела три можно узнать перечень меню и подменю программы, значения всех пунктов и подпунктов, обозначения всех кнопок на панелях инструментов.</a:t>
            </a:r>
          </a:p>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4108154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44538"/>
            <a:ext cx="6610350" cy="3719512"/>
          </a:xfrm>
        </p:spPr>
      </p:sp>
      <p:sp>
        <p:nvSpPr>
          <p:cNvPr id="3" name="Notes Placeholder 2"/>
          <p:cNvSpPr>
            <a:spLocks noGrp="1"/>
          </p:cNvSpPr>
          <p:nvPr>
            <p:ph type="body" idx="1"/>
          </p:nvPr>
        </p:nvSpPr>
        <p:spPr/>
        <p:txBody>
          <a:bodyPr>
            <a:normAutofit/>
          </a:bodyPr>
          <a:lstStyle/>
          <a:p>
            <a:r>
              <a:rPr lang="ru-RU" dirty="0" smtClean="0"/>
              <a:t>В</a:t>
            </a:r>
            <a:r>
              <a:rPr lang="ru-RU" baseline="0" dirty="0" smtClean="0"/>
              <a:t> разделе 4 подробно описаны идеи и режимы, лежащие в основе программы, приведены основные принципы работы и интерпретации результатов.</a:t>
            </a:r>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74136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44538"/>
            <a:ext cx="6610350" cy="3719512"/>
          </a:xfrm>
        </p:spPr>
      </p:sp>
      <p:sp>
        <p:nvSpPr>
          <p:cNvPr id="3" name="Notes Placeholder 2"/>
          <p:cNvSpPr>
            <a:spLocks noGrp="1"/>
          </p:cNvSpPr>
          <p:nvPr>
            <p:ph type="body" idx="1"/>
          </p:nvPr>
        </p:nvSpPr>
        <p:spPr/>
        <p:txBody>
          <a:bodyPr>
            <a:normAutofit/>
          </a:bodyPr>
          <a:lstStyle/>
          <a:p>
            <a:r>
              <a:rPr lang="ru-RU" dirty="0" smtClean="0"/>
              <a:t>Раздел 5 поможет ответить</a:t>
            </a:r>
            <a:r>
              <a:rPr lang="ru-RU" baseline="0" dirty="0" smtClean="0"/>
              <a:t> Вам на вопросы где и как сохранить результаты измерений? Что означает каждый из автоматически создаваемых файлов с результатами? Приведены примеры интерпретации конкретных результатов, примеры результирующих общих файлов, чтобы понимать, какой именно файл следует использовать в дальнейшем. </a:t>
            </a:r>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934525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31626"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ea typeface="Calibri" panose="020F0502020204030204" pitchFamily="34" charset="0"/>
                <a:cs typeface="Times New Roman" panose="02020603050405020304" pitchFamily="18" charset="0"/>
              </a:rPr>
              <a:t>Итак, если у Вас появились вопросы в процессе работы с системой </a:t>
            </a:r>
            <a:r>
              <a:rPr lang="en-US" sz="1400" baseline="0" dirty="0" smtClean="0">
                <a:latin typeface="Times New Roman" panose="02020603050405020304" pitchFamily="18" charset="0"/>
                <a:ea typeface="Calibri" panose="020F0502020204030204" pitchFamily="34" charset="0"/>
                <a:cs typeface="Times New Roman" panose="02020603050405020304" pitchFamily="18" charset="0"/>
              </a:rPr>
              <a:t>VibraImage </a:t>
            </a:r>
            <a:r>
              <a:rPr lang="ru-RU" sz="1400" baseline="0" dirty="0" smtClean="0">
                <a:latin typeface="Times New Roman" panose="02020603050405020304" pitchFamily="18" charset="0"/>
                <a:ea typeface="Calibri" panose="020F0502020204030204" pitchFamily="34" charset="0"/>
                <a:cs typeface="Times New Roman" panose="02020603050405020304" pitchFamily="18" charset="0"/>
              </a:rPr>
              <a:t>необходимо прочитать соответствующий раздел описания. Если Вы не нашли ответ на свой вопрос, то не отчаивайтесь, попробуйте сформулировать свой вопрос более конкретно и еще раз загляните в описание. Если же Вам это удалось, то наслаждайтесь миром </a:t>
            </a:r>
            <a:r>
              <a:rPr lang="en-US" sz="1400" baseline="0" dirty="0" smtClean="0">
                <a:latin typeface="Times New Roman" panose="02020603050405020304" pitchFamily="18" charset="0"/>
                <a:ea typeface="Calibri" panose="020F0502020204030204" pitchFamily="34" charset="0"/>
                <a:cs typeface="Times New Roman" panose="02020603050405020304" pitchFamily="18" charset="0"/>
              </a:rPr>
              <a:t>VibraImage.</a:t>
            </a: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ru-RU" dirty="0" smtClean="0"/>
          </a:p>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287500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31626" rtl="0" eaLnBrk="1" fontAlgn="auto" latinLnBrk="0" hangingPunct="1">
              <a:lnSpc>
                <a:spcPct val="100000"/>
              </a:lnSpc>
              <a:spcBef>
                <a:spcPts val="0"/>
              </a:spcBef>
              <a:spcAft>
                <a:spcPts val="0"/>
              </a:spcAft>
              <a:buClrTx/>
              <a:buSzTx/>
              <a:buFontTx/>
              <a:buNone/>
              <a:tabLst/>
              <a:defRPr/>
            </a:pPr>
            <a:r>
              <a:rPr lang="en-US" dirty="0" smtClean="0"/>
              <a:t>Thank you for attention! All the latest versions of the manuals you can download for free in the Downloads section on our website</a:t>
            </a:r>
            <a:r>
              <a:rPr lang="ru-RU" baseline="0" dirty="0" smtClean="0"/>
              <a:t> </a:t>
            </a:r>
            <a:r>
              <a:rPr lang="en-US" dirty="0" smtClean="0">
                <a:solidFill>
                  <a:schemeClr val="tx1">
                    <a:lumMod val="75000"/>
                    <a:lumOff val="25000"/>
                  </a:schemeClr>
                </a:solidFill>
              </a:rPr>
              <a:t>www.psymaker.com</a:t>
            </a:r>
            <a:r>
              <a:rPr lang="ru-RU" dirty="0" smtClean="0">
                <a:solidFill>
                  <a:schemeClr val="tx1">
                    <a:lumMod val="75000"/>
                    <a:lumOff val="25000"/>
                  </a:schemeClr>
                </a:solidFill>
              </a:rPr>
              <a:t>.</a:t>
            </a:r>
            <a:endParaRPr lang="en-US" dirty="0" smtClean="0">
              <a:solidFill>
                <a:schemeClr val="tx1">
                  <a:lumMod val="75000"/>
                  <a:lumOff val="25000"/>
                </a:schemeClr>
              </a:solidFill>
            </a:endParaRPr>
          </a:p>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031626" rtl="0" eaLnBrk="1" fontAlgn="auto" latinLnBrk="0" hangingPunct="1">
              <a:lnSpc>
                <a:spcPct val="100000"/>
              </a:lnSpc>
              <a:spcBef>
                <a:spcPts val="0"/>
              </a:spcBef>
              <a:spcAft>
                <a:spcPts val="0"/>
              </a:spcAft>
              <a:buClrTx/>
              <a:buSzTx/>
              <a:buFontTx/>
              <a:buNone/>
              <a:tabLst/>
              <a:defRPr/>
            </a:pPr>
            <a:r>
              <a:rPr lang="en-US" dirty="0" smtClean="0"/>
              <a:t>Let’s look at the slide which shows the VibraImage World. There are almost 100 versions for different applications. With PRO version we can perform any tasks connected with emotions measuring. </a:t>
            </a:r>
          </a:p>
          <a:p>
            <a:pPr marL="0" marR="0" indent="0" algn="l" defTabSz="1031626" rtl="0" eaLnBrk="1" fontAlgn="auto" latinLnBrk="0" hangingPunct="1">
              <a:lnSpc>
                <a:spcPct val="100000"/>
              </a:lnSpc>
              <a:spcBef>
                <a:spcPts val="0"/>
              </a:spcBef>
              <a:spcAft>
                <a:spcPts val="0"/>
              </a:spcAft>
              <a:buClrTx/>
              <a:buSzTx/>
              <a:buFontTx/>
              <a:buNone/>
              <a:tabLst/>
              <a:defRPr/>
            </a:pPr>
            <a:r>
              <a:rPr lang="en-US" dirty="0" smtClean="0"/>
              <a:t>But a lot of people use VibraImage system only for one or some specific applications. For them we created medium</a:t>
            </a:r>
            <a:r>
              <a:rPr lang="en-US" baseline="0" dirty="0" smtClean="0"/>
              <a:t>, light and mobile versions which are easier to use but less functional.</a:t>
            </a:r>
            <a:endParaRPr lang="en-US" dirty="0" smtClean="0"/>
          </a:p>
          <a:p>
            <a:pPr marL="0" marR="0" indent="0" algn="l" defTabSz="1031626" rtl="0" eaLnBrk="1" fontAlgn="auto" latinLnBrk="0" hangingPunct="1">
              <a:lnSpc>
                <a:spcPct val="100000"/>
              </a:lnSpc>
              <a:spcBef>
                <a:spcPts val="0"/>
              </a:spcBef>
              <a:spcAft>
                <a:spcPts val="0"/>
              </a:spcAft>
              <a:buClrTx/>
              <a:buSzTx/>
              <a:buFontTx/>
              <a:buNone/>
              <a:tabLst/>
              <a:defRPr/>
            </a:pPr>
            <a:endParaRPr lang="ru-RU" dirty="0"/>
          </a:p>
        </p:txBody>
      </p:sp>
      <p:sp>
        <p:nvSpPr>
          <p:cNvPr id="4" name="Верхний колонтитул 3"/>
          <p:cNvSpPr>
            <a:spLocks noGrp="1"/>
          </p:cNvSpPr>
          <p:nvPr>
            <p:ph type="hdr" sz="quarter" idx="10"/>
          </p:nvPr>
        </p:nvSpPr>
        <p:spPr/>
        <p:txBody>
          <a:bodyPr/>
          <a:lstStyle/>
          <a:p>
            <a:r>
              <a:rPr lang="en-US" smtClean="0"/>
              <a:t>My First Template</a:t>
            </a:r>
            <a:endParaRPr lang="en-US" dirty="0"/>
          </a:p>
        </p:txBody>
      </p:sp>
    </p:spTree>
    <p:extLst>
      <p:ext uri="{BB962C8B-B14F-4D97-AF65-F5344CB8AC3E}">
        <p14:creationId xmlns:p14="http://schemas.microsoft.com/office/powerpoint/2010/main" val="157816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VibraImage Technology has rather strict requirements to the conditions of the</a:t>
            </a:r>
            <a:r>
              <a:rPr lang="en-US" baseline="0" dirty="0" smtClean="0"/>
              <a:t> recording and operation with system in general. </a:t>
            </a:r>
          </a:p>
          <a:p>
            <a:r>
              <a:rPr lang="en-US" baseline="0" dirty="0" smtClean="0"/>
              <a:t>It’s very important to set up our system correctly. </a:t>
            </a:r>
          </a:p>
          <a:p>
            <a:r>
              <a:rPr lang="en-US" baseline="0" dirty="0" smtClean="0"/>
              <a:t>In the program we have a quality test mode that helps users to set up the correct conditions for the recording. </a:t>
            </a:r>
          </a:p>
          <a:p>
            <a:r>
              <a:rPr lang="en-US" baseline="0" dirty="0" smtClean="0"/>
              <a:t>Because there are many reasons for mistakes they were divided into three groups. </a:t>
            </a:r>
          </a:p>
          <a:p>
            <a:r>
              <a:rPr lang="en-US" baseline="0" dirty="0" smtClean="0"/>
              <a:t>Also users need to check if the computer and camera meet to requirements of our system </a:t>
            </a:r>
          </a:p>
          <a:p>
            <a:r>
              <a:rPr lang="en-US" baseline="0" dirty="0" smtClean="0"/>
              <a:t>In addition it’s very important to choose the correct mode </a:t>
            </a:r>
            <a:r>
              <a:rPr lang="en-GB" sz="1400" dirty="0" smtClean="0">
                <a:solidFill>
                  <a:schemeClr val="bg1"/>
                </a:solidFill>
              </a:rPr>
              <a:t>MICRO, MIX, MACRO, LD</a:t>
            </a:r>
            <a:r>
              <a:rPr lang="en-US" baseline="0" dirty="0" smtClean="0"/>
              <a:t> in order to get the best result. </a:t>
            </a:r>
          </a:p>
          <a:p>
            <a:r>
              <a:rPr lang="en-US" baseline="0" dirty="0" smtClean="0"/>
              <a:t>Let’s take a look at 3 types of mistakes.</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the left part of the program image</a:t>
            </a:r>
            <a:r>
              <a:rPr lang="en-US" baseline="0" dirty="0" smtClean="0"/>
              <a:t>. In your program you should enable quality test mode. </a:t>
            </a:r>
            <a:r>
              <a:rPr lang="en-US" dirty="0" smtClean="0"/>
              <a:t>Here we have the first type of mistake in the </a:t>
            </a:r>
            <a:r>
              <a:rPr lang="en-US" baseline="0" dirty="0" smtClean="0"/>
              <a:t>quality test </a:t>
            </a:r>
            <a:r>
              <a:rPr lang="en-US" dirty="0" smtClean="0"/>
              <a:t>mode. In the right part of the program image you</a:t>
            </a:r>
            <a:r>
              <a:rPr lang="en-US" baseline="0" dirty="0" smtClean="0"/>
              <a:t> can see it as number 1. </a:t>
            </a:r>
            <a:r>
              <a:rPr lang="en-US" dirty="0" smtClean="0"/>
              <a:t>What is wrong</a:t>
            </a:r>
            <a:r>
              <a:rPr lang="en-US" baseline="0" dirty="0" smtClean="0"/>
              <a:t> in this case? It means that you need to change conditions of the recording so that width of the head in the image takes more than 200 px. You can fix this mistake by zooming of your camera but It’s much </a:t>
            </a:r>
            <a:r>
              <a:rPr lang="en-US" baseline="0" dirty="0" err="1" smtClean="0"/>
              <a:t>much</a:t>
            </a:r>
            <a:r>
              <a:rPr lang="en-US" baseline="0" dirty="0" smtClean="0"/>
              <a:t> better move camera or test person closer to each other. Later I will tell you why using electronic zoom in the camera is not recommended in our system.</a:t>
            </a:r>
            <a:endParaRPr lang="en-US" dirty="0" smtClean="0"/>
          </a:p>
          <a:p>
            <a:endParaRPr lang="en-US" dirty="0" smtClean="0"/>
          </a:p>
          <a:p>
            <a:endParaRPr lang="en-US" dirty="0" smtClean="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417329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you can see the second</a:t>
            </a:r>
            <a:r>
              <a:rPr lang="en-US" baseline="0" dirty="0" smtClean="0"/>
              <a:t> type of the</a:t>
            </a:r>
            <a:r>
              <a:rPr lang="ru-RU" baseline="0" dirty="0" smtClean="0"/>
              <a:t> </a:t>
            </a:r>
            <a:r>
              <a:rPr lang="en-US" baseline="0" dirty="0" smtClean="0"/>
              <a:t>widespread mistake which is caused by the presence of noise on the vibraimage. </a:t>
            </a:r>
          </a:p>
          <a:p>
            <a:r>
              <a:rPr lang="en-US" baseline="0" dirty="0" smtClean="0"/>
              <a:t>You can see noise on this picture as colored dotes.</a:t>
            </a:r>
          </a:p>
          <a:p>
            <a:r>
              <a:rPr lang="en-US" baseline="0" dirty="0" smtClean="0"/>
              <a:t>It means that microvibrations of human head are compatible with microvibrations of background or of your camera. </a:t>
            </a:r>
          </a:p>
          <a:p>
            <a:r>
              <a:rPr lang="en-US" baseline="0" dirty="0" smtClean="0"/>
              <a:t>To fix this mistake you need to stabilize the camera, during the testing you shouldn’t touch the table. </a:t>
            </a:r>
          </a:p>
          <a:p>
            <a:r>
              <a:rPr lang="en-US" baseline="0" dirty="0" smtClean="0"/>
              <a:t>It’s important that behind the subject there were no moving objects, running commercial text </a:t>
            </a:r>
            <a:r>
              <a:rPr lang="en-US" baseline="0" dirty="0" err="1" smtClean="0"/>
              <a:t>etc</a:t>
            </a:r>
            <a:r>
              <a:rPr lang="en-US" baseline="0" dirty="0" smtClean="0"/>
              <a:t>, Test person also would not move on the chair. </a:t>
            </a:r>
          </a:p>
          <a:p>
            <a:r>
              <a:rPr lang="en-US" baseline="0" dirty="0" smtClean="0"/>
              <a:t>And the stability and equality of light level is very imperative.</a:t>
            </a:r>
            <a:endParaRPr lang="en-US" dirty="0" smtClean="0"/>
          </a:p>
          <a:p>
            <a:endParaRPr lang="en-US" dirty="0" smtClean="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60831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mistake number 3. which</a:t>
            </a:r>
            <a:r>
              <a:rPr lang="en-US" baseline="0" dirty="0" smtClean="0"/>
              <a:t> is connected to the frames per second of your camera. Frame rate must be more than 25 fps. </a:t>
            </a:r>
          </a:p>
          <a:p>
            <a:r>
              <a:rPr lang="en-US" baseline="0" dirty="0" smtClean="0"/>
              <a:t>Very often this mistake appears when we change the scale with camera zoom to fix the mistake number 1.</a:t>
            </a:r>
            <a:endParaRPr lang="en-US" dirty="0" smtClean="0"/>
          </a:p>
          <a:p>
            <a:r>
              <a:rPr lang="en-US" dirty="0" smtClean="0"/>
              <a:t>As</a:t>
            </a:r>
            <a:r>
              <a:rPr lang="en-US" baseline="0" dirty="0" smtClean="0"/>
              <a:t> you can see we discussed the problems which can be in MICRO mode. When we measure the emotions of only one person.</a:t>
            </a:r>
            <a:endParaRPr lang="en-US" dirty="0" smtClean="0"/>
          </a:p>
          <a:p>
            <a:endParaRPr lang="en-US" dirty="0" smtClean="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34052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above errors relate to the MICRO mode when only 1 person is in the frame. If you are going to control macrovibrations of many persons at the same time in MACRO mode, then if it’s possible you need to reduce it to the MICRO mode. Before setting up the system in MACRO mode, you can go to MICRO and test the system with the quality test mode.</a:t>
            </a:r>
          </a:p>
          <a:p>
            <a:r>
              <a:rPr lang="en-US" dirty="0" smtClean="0"/>
              <a:t>In MACRO mode it is necessary to try to approach the camera as close as possible to the test subjects, try to compare people in the same psycho-physiological state, compared faces should be approximately the same size. Incorrect setting of the face detection mode leads to processor overloading and improper operation of the entire system. The left side of the slide shows an example of an incorrect setting, and the right one is the right one.</a:t>
            </a:r>
            <a:endParaRPr lang="ru-RU" dirty="0"/>
          </a:p>
        </p:txBody>
      </p:sp>
      <p:sp>
        <p:nvSpPr>
          <p:cNvPr id="4" name="Верхний колонтитул 3"/>
          <p:cNvSpPr>
            <a:spLocks noGrp="1"/>
          </p:cNvSpPr>
          <p:nvPr>
            <p:ph type="hdr" sz="quarter" idx="10"/>
          </p:nvPr>
        </p:nvSpPr>
        <p:spPr/>
        <p:txBody>
          <a:bodyPr/>
          <a:lstStyle/>
          <a:p>
            <a:r>
              <a:rPr lang="en-US" smtClean="0"/>
              <a:t>My First Template</a:t>
            </a:r>
            <a:endParaRPr lang="en-US" dirty="0"/>
          </a:p>
        </p:txBody>
      </p:sp>
    </p:spTree>
    <p:extLst>
      <p:ext uri="{BB962C8B-B14F-4D97-AF65-F5344CB8AC3E}">
        <p14:creationId xmlns:p14="http://schemas.microsoft.com/office/powerpoint/2010/main" val="92500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case where the crowd is a queue the ideal solution is the MICS mode, combining the advantages of the MICRO and MACRO modes. In this mode, the level of emotion of 1 person in a crowd with the largest size of the face image is controlled. The mode is recommended when the crowd passes through 1 point, for</a:t>
            </a:r>
            <a:r>
              <a:rPr lang="en-US" baseline="0" dirty="0" smtClean="0"/>
              <a:t> </a:t>
            </a:r>
            <a:r>
              <a:rPr lang="en-US" dirty="0" smtClean="0"/>
              <a:t>people line, for queue.</a:t>
            </a:r>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64944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1031626"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It’s impossible to avoid mistakes while using our system because the VibraImage technology is still (sometimes)  hard to understand. </a:t>
            </a:r>
          </a:p>
          <a:p>
            <a:pPr marL="0" marR="0" indent="0" algn="l" defTabSz="1031626"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To reduce the number of mistakes it’s recommended to complete the education</a:t>
            </a:r>
            <a:r>
              <a:rPr lang="en-US" sz="1400" baseline="0" dirty="0" smtClean="0">
                <a:latin typeface="Times New Roman" panose="02020603050405020304" pitchFamily="18" charset="0"/>
                <a:ea typeface="Calibri" panose="020F0502020204030204" pitchFamily="34" charset="0"/>
                <a:cs typeface="Times New Roman" panose="02020603050405020304" pitchFamily="18" charset="0"/>
              </a:rPr>
              <a:t>al course, And it is obligatory to do it for PRO version users. </a:t>
            </a:r>
          </a:p>
          <a:p>
            <a:pPr marL="0" marR="0" indent="0" algn="l" defTabSz="1031626"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ea typeface="Calibri" panose="020F0502020204030204" pitchFamily="34" charset="0"/>
                <a:cs typeface="Times New Roman" panose="02020603050405020304" pitchFamily="18" charset="0"/>
              </a:rPr>
              <a:t>To operate with lite and medium versions it’s enough to read the manuals attentively </a:t>
            </a:r>
          </a:p>
          <a:p>
            <a:pPr marL="0" marR="0" indent="0" algn="l" defTabSz="1031626"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ea typeface="Calibri" panose="020F0502020204030204" pitchFamily="34" charset="0"/>
                <a:cs typeface="Times New Roman" panose="02020603050405020304" pitchFamily="18" charset="0"/>
              </a:rPr>
              <a:t>that helps you to avoid mistakes on each step from installing program to analyzing results. </a:t>
            </a:r>
          </a:p>
          <a:p>
            <a:pPr marL="0" marR="0" indent="0" algn="l" defTabSz="1031626"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ea typeface="Calibri" panose="020F0502020204030204" pitchFamily="34" charset="0"/>
                <a:cs typeface="Times New Roman" panose="02020603050405020304" pitchFamily="18" charset="0"/>
              </a:rPr>
              <a:t>In the manuals you will find an answer for your every question.</a:t>
            </a: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1031626"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Верхний колонтитул 3"/>
          <p:cNvSpPr>
            <a:spLocks noGrp="1"/>
          </p:cNvSpPr>
          <p:nvPr>
            <p:ph type="hdr" sz="quarter" idx="10"/>
          </p:nvPr>
        </p:nvSpPr>
        <p:spPr/>
        <p:txBody>
          <a:bodyPr/>
          <a:lstStyle/>
          <a:p>
            <a:r>
              <a:rPr lang="en-US" smtClean="0"/>
              <a:t>My First Template</a:t>
            </a:r>
            <a:endParaRPr lang="en-US" dirty="0"/>
          </a:p>
        </p:txBody>
      </p:sp>
    </p:spTree>
    <p:extLst>
      <p:ext uri="{BB962C8B-B14F-4D97-AF65-F5344CB8AC3E}">
        <p14:creationId xmlns:p14="http://schemas.microsoft.com/office/powerpoint/2010/main" val="264931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Free Blank With Footer">
    <p:spTree>
      <p:nvGrpSpPr>
        <p:cNvPr id="1" name=""/>
        <p:cNvGrpSpPr/>
        <p:nvPr/>
      </p:nvGrpSpPr>
      <p:grpSpPr>
        <a:xfrm>
          <a:off x="0" y="0"/>
          <a:ext cx="0" cy="0"/>
          <a:chOff x="0" y="0"/>
          <a:chExt cx="0" cy="0"/>
        </a:xfrm>
      </p:grpSpPr>
      <p:sp>
        <p:nvSpPr>
          <p:cNvPr id="10" name="Flowchart: Off-page Connector 9"/>
          <p:cNvSpPr/>
          <p:nvPr userDrawn="1"/>
        </p:nvSpPr>
        <p:spPr>
          <a:xfrm rot="5400000">
            <a:off x="8798358" y="94649"/>
            <a:ext cx="288035" cy="403249"/>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4"/>
          <p:cNvSpPr>
            <a:spLocks noGrp="1"/>
          </p:cNvSpPr>
          <p:nvPr>
            <p:ph type="sldNum" sz="quarter" idx="12"/>
          </p:nvPr>
        </p:nvSpPr>
        <p:spPr>
          <a:xfrm>
            <a:off x="8777311" y="152256"/>
            <a:ext cx="381001" cy="274637"/>
          </a:xfrm>
          <a:prstGeom prst="rect">
            <a:avLst/>
          </a:prstGeom>
        </p:spPr>
        <p:txBody>
          <a:bodyPr anchor="ctr"/>
          <a:lstStyle>
            <a:lvl1pPr algn="ctr">
              <a:defRPr sz="900" b="1">
                <a:solidFill>
                  <a:schemeClr val="bg1"/>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ree Blank, No Foot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Flowchart: Off-page Connector 9"/>
          <p:cNvSpPr/>
          <p:nvPr userDrawn="1"/>
        </p:nvSpPr>
        <p:spPr>
          <a:xfrm rot="5400000">
            <a:off x="8798358" y="94649"/>
            <a:ext cx="288035" cy="403249"/>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4"/>
          <p:cNvSpPr>
            <a:spLocks noGrp="1"/>
          </p:cNvSpPr>
          <p:nvPr>
            <p:ph type="sldNum" sz="quarter" idx="12"/>
          </p:nvPr>
        </p:nvSpPr>
        <p:spPr>
          <a:xfrm>
            <a:off x="8777311" y="152256"/>
            <a:ext cx="381001" cy="274637"/>
          </a:xfrm>
          <a:prstGeom prst="rect">
            <a:avLst/>
          </a:prstGeom>
        </p:spPr>
        <p:txBody>
          <a:bodyPr anchor="ctr"/>
          <a:lstStyle>
            <a:lvl1pPr algn="ctr">
              <a:defRPr sz="900" b="1">
                <a:solidFill>
                  <a:schemeClr val="bg1"/>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54724"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7" name="Text Placeholder 3"/>
          <p:cNvSpPr>
            <a:spLocks noGrp="1"/>
          </p:cNvSpPr>
          <p:nvPr>
            <p:ph type="body" sz="half" idx="2" hasCustomPrompt="1"/>
          </p:nvPr>
        </p:nvSpPr>
        <p:spPr>
          <a:xfrm>
            <a:off x="654724" y="619462"/>
            <a:ext cx="4114800" cy="200746"/>
          </a:xfrm>
          <a:prstGeom prst="rect">
            <a:avLst/>
          </a:prstGeom>
        </p:spPr>
        <p:txBody>
          <a:bodyPr wrap="none" lIns="0" tIns="0" rIns="0" bIns="0" anchor="ctr">
            <a:noAutofit/>
          </a:bodyPr>
          <a:lstStyle>
            <a:lvl1pPr marL="0" indent="0" algn="l">
              <a:buNone/>
              <a:defRPr sz="14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8" name="Flowchart: Off-page Connector 7"/>
          <p:cNvSpPr/>
          <p:nvPr userDrawn="1"/>
        </p:nvSpPr>
        <p:spPr>
          <a:xfrm rot="5400000">
            <a:off x="8798358" y="94649"/>
            <a:ext cx="288035" cy="403249"/>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4"/>
          <p:cNvSpPr>
            <a:spLocks noGrp="1"/>
          </p:cNvSpPr>
          <p:nvPr>
            <p:ph type="sldNum" sz="quarter" idx="12"/>
          </p:nvPr>
        </p:nvSpPr>
        <p:spPr>
          <a:xfrm>
            <a:off x="8777311" y="152256"/>
            <a:ext cx="381001" cy="274637"/>
          </a:xfrm>
          <a:prstGeom prst="rect">
            <a:avLst/>
          </a:prstGeom>
        </p:spPr>
        <p:txBody>
          <a:bodyPr anchor="ctr"/>
          <a:lstStyle>
            <a:lvl1pPr algn="ctr">
              <a:defRPr sz="900" b="1">
                <a:solidFill>
                  <a:schemeClr val="bg1"/>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Footer">
    <p:spTree>
      <p:nvGrpSpPr>
        <p:cNvPr id="1" name=""/>
        <p:cNvGrpSpPr/>
        <p:nvPr/>
      </p:nvGrpSpPr>
      <p:grpSpPr>
        <a:xfrm>
          <a:off x="0" y="0"/>
          <a:ext cx="0" cy="0"/>
          <a:chOff x="0" y="0"/>
          <a:chExt cx="0" cy="0"/>
        </a:xfrm>
      </p:grpSpPr>
      <p:grpSp>
        <p:nvGrpSpPr>
          <p:cNvPr id="8" name="Group 7"/>
          <p:cNvGrpSpPr/>
          <p:nvPr userDrawn="1"/>
        </p:nvGrpSpPr>
        <p:grpSpPr>
          <a:xfrm>
            <a:off x="0" y="5048851"/>
            <a:ext cx="9144000" cy="94649"/>
            <a:chOff x="0" y="2573904"/>
            <a:chExt cx="8767278" cy="44695"/>
          </a:xfrm>
        </p:grpSpPr>
        <p:grpSp>
          <p:nvGrpSpPr>
            <p:cNvPr id="9" name="Group 43"/>
            <p:cNvGrpSpPr/>
            <p:nvPr/>
          </p:nvGrpSpPr>
          <p:grpSpPr>
            <a:xfrm>
              <a:off x="0" y="2573904"/>
              <a:ext cx="3752335" cy="44695"/>
              <a:chOff x="0" y="2573904"/>
              <a:chExt cx="3752335" cy="44695"/>
            </a:xfrm>
          </p:grpSpPr>
          <p:sp>
            <p:nvSpPr>
              <p:cNvPr id="15" name="Rectangle 14"/>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44"/>
            <p:cNvGrpSpPr/>
            <p:nvPr/>
          </p:nvGrpSpPr>
          <p:grpSpPr>
            <a:xfrm>
              <a:off x="3752335" y="2573904"/>
              <a:ext cx="5014943" cy="44695"/>
              <a:chOff x="0" y="2573904"/>
              <a:chExt cx="5014943" cy="44695"/>
            </a:xfrm>
          </p:grpSpPr>
          <p:sp>
            <p:nvSpPr>
              <p:cNvPr id="11" name="Rectangle 10"/>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 name="Title 1"/>
          <p:cNvSpPr>
            <a:spLocks noGrp="1"/>
          </p:cNvSpPr>
          <p:nvPr>
            <p:ph type="title" hasCustomPrompt="1"/>
          </p:nvPr>
        </p:nvSpPr>
        <p:spPr>
          <a:xfrm>
            <a:off x="654724"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654724" y="619462"/>
            <a:ext cx="4114800" cy="200746"/>
          </a:xfrm>
          <a:prstGeom prst="rect">
            <a:avLst/>
          </a:prstGeom>
        </p:spPr>
        <p:txBody>
          <a:bodyPr wrap="none" lIns="0" tIns="0" rIns="0" bIns="0" anchor="ctr">
            <a:noAutofit/>
          </a:bodyPr>
          <a:lstStyle>
            <a:lvl1pPr marL="0" indent="0" algn="l">
              <a:buNone/>
              <a:defRPr sz="14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Number">
    <p:spTree>
      <p:nvGrpSpPr>
        <p:cNvPr id="1" name=""/>
        <p:cNvGrpSpPr/>
        <p:nvPr/>
      </p:nvGrpSpPr>
      <p:grpSpPr>
        <a:xfrm>
          <a:off x="0" y="0"/>
          <a:ext cx="0" cy="0"/>
          <a:chOff x="0" y="0"/>
          <a:chExt cx="0" cy="0"/>
        </a:xfrm>
      </p:grpSpPr>
      <p:grpSp>
        <p:nvGrpSpPr>
          <p:cNvPr id="8" name="Group 7"/>
          <p:cNvGrpSpPr/>
          <p:nvPr userDrawn="1"/>
        </p:nvGrpSpPr>
        <p:grpSpPr>
          <a:xfrm>
            <a:off x="0" y="5048851"/>
            <a:ext cx="9144000" cy="94649"/>
            <a:chOff x="0" y="2573904"/>
            <a:chExt cx="8767278" cy="44695"/>
          </a:xfrm>
        </p:grpSpPr>
        <p:grpSp>
          <p:nvGrpSpPr>
            <p:cNvPr id="9" name="Group 43"/>
            <p:cNvGrpSpPr/>
            <p:nvPr/>
          </p:nvGrpSpPr>
          <p:grpSpPr>
            <a:xfrm>
              <a:off x="0" y="2573904"/>
              <a:ext cx="3752335" cy="44695"/>
              <a:chOff x="0" y="2573904"/>
              <a:chExt cx="3752335" cy="44695"/>
            </a:xfrm>
          </p:grpSpPr>
          <p:sp>
            <p:nvSpPr>
              <p:cNvPr id="15" name="Rectangle 14"/>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44"/>
            <p:cNvGrpSpPr/>
            <p:nvPr/>
          </p:nvGrpSpPr>
          <p:grpSpPr>
            <a:xfrm>
              <a:off x="3752335" y="2573904"/>
              <a:ext cx="5014943" cy="44695"/>
              <a:chOff x="0" y="2573904"/>
              <a:chExt cx="5014943" cy="44695"/>
            </a:xfrm>
          </p:grpSpPr>
          <p:sp>
            <p:nvSpPr>
              <p:cNvPr id="11" name="Rectangle 10"/>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 name="Flowchart: Off-page Connector 17"/>
          <p:cNvSpPr/>
          <p:nvPr userDrawn="1"/>
        </p:nvSpPr>
        <p:spPr>
          <a:xfrm rot="5400000">
            <a:off x="8798358" y="94649"/>
            <a:ext cx="288035" cy="403249"/>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4"/>
          <p:cNvSpPr>
            <a:spLocks noGrp="1"/>
          </p:cNvSpPr>
          <p:nvPr>
            <p:ph type="sldNum" sz="quarter" idx="12"/>
          </p:nvPr>
        </p:nvSpPr>
        <p:spPr>
          <a:xfrm>
            <a:off x="8777311" y="152256"/>
            <a:ext cx="381001" cy="274637"/>
          </a:xfrm>
          <a:prstGeom prst="rect">
            <a:avLst/>
          </a:prstGeom>
        </p:spPr>
        <p:txBody>
          <a:bodyPr anchor="ctr"/>
          <a:lstStyle>
            <a:lvl1pPr algn="ctr">
              <a:defRPr sz="900" b="1">
                <a:solidFill>
                  <a:schemeClr val="bg1"/>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54724"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7" name="Text Placeholder 3"/>
          <p:cNvSpPr>
            <a:spLocks noGrp="1"/>
          </p:cNvSpPr>
          <p:nvPr>
            <p:ph type="body" sz="half" idx="2" hasCustomPrompt="1"/>
          </p:nvPr>
        </p:nvSpPr>
        <p:spPr>
          <a:xfrm>
            <a:off x="654724" y="619462"/>
            <a:ext cx="4114800" cy="200746"/>
          </a:xfrm>
          <a:prstGeom prst="rect">
            <a:avLst/>
          </a:prstGeom>
        </p:spPr>
        <p:txBody>
          <a:bodyPr wrap="none" lIns="0" tIns="0" rIns="0" bIns="0" anchor="ctr">
            <a:noAutofit/>
          </a:bodyPr>
          <a:lstStyle>
            <a:lvl1pPr marL="0" indent="0" algn="l">
              <a:buNone/>
              <a:defRPr sz="14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24"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654724" y="619462"/>
            <a:ext cx="4114800" cy="200746"/>
          </a:xfrm>
          <a:prstGeom prst="rect">
            <a:avLst/>
          </a:prstGeom>
        </p:spPr>
        <p:txBody>
          <a:bodyPr wrap="none" lIns="0" tIns="0" rIns="0" bIns="0" anchor="ctr">
            <a:noAutofit/>
          </a:bodyPr>
          <a:lstStyle>
            <a:lvl1pPr marL="0" indent="0" algn="l">
              <a:buNone/>
              <a:defRPr sz="14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 name="Group 7"/>
          <p:cNvGrpSpPr/>
          <p:nvPr userDrawn="1"/>
        </p:nvGrpSpPr>
        <p:grpSpPr>
          <a:xfrm>
            <a:off x="0" y="5048851"/>
            <a:ext cx="9144000" cy="94649"/>
            <a:chOff x="0" y="2573904"/>
            <a:chExt cx="8767278" cy="44695"/>
          </a:xfrm>
        </p:grpSpPr>
        <p:grpSp>
          <p:nvGrpSpPr>
            <p:cNvPr id="4"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 name="Flowchart: Off-page Connector 21"/>
          <p:cNvSpPr/>
          <p:nvPr userDrawn="1"/>
        </p:nvSpPr>
        <p:spPr>
          <a:xfrm rot="5400000">
            <a:off x="8798358" y="94649"/>
            <a:ext cx="288035" cy="403249"/>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4"/>
          <p:cNvSpPr>
            <a:spLocks noGrp="1"/>
          </p:cNvSpPr>
          <p:nvPr>
            <p:ph type="sldNum" sz="quarter" idx="12"/>
          </p:nvPr>
        </p:nvSpPr>
        <p:spPr>
          <a:xfrm>
            <a:off x="8777311" y="152256"/>
            <a:ext cx="381001" cy="274637"/>
          </a:xfrm>
          <a:prstGeom prst="rect">
            <a:avLst/>
          </a:prstGeom>
        </p:spPr>
        <p:txBody>
          <a:bodyPr anchor="ctr"/>
          <a:lstStyle>
            <a:lvl1pPr algn="ctr">
              <a:defRPr sz="900" b="1">
                <a:solidFill>
                  <a:schemeClr val="bg1"/>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grpSp>
        <p:nvGrpSpPr>
          <p:cNvPr id="3" name="Group 7"/>
          <p:cNvGrpSpPr/>
          <p:nvPr userDrawn="1"/>
        </p:nvGrpSpPr>
        <p:grpSpPr>
          <a:xfrm>
            <a:off x="0" y="5048851"/>
            <a:ext cx="9144000" cy="94649"/>
            <a:chOff x="0" y="2573904"/>
            <a:chExt cx="8767278" cy="44695"/>
          </a:xfrm>
        </p:grpSpPr>
        <p:grpSp>
          <p:nvGrpSpPr>
            <p:cNvPr id="4"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 id="2147483695" r:id="rId4"/>
    <p:sldLayoutId id="2147483697" r:id="rId5"/>
    <p:sldLayoutId id="2147483703" r:id="rId6"/>
    <p:sldLayoutId id="2147483698" r:id="rId7"/>
    <p:sldLayoutId id="2147483704" r:id="rId8"/>
    <p:sldLayoutId id="2147483739"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5"/>
          <p:cNvSpPr txBox="1">
            <a:spLocks noChangeArrowheads="1"/>
          </p:cNvSpPr>
          <p:nvPr/>
        </p:nvSpPr>
        <p:spPr bwMode="auto">
          <a:xfrm>
            <a:off x="196733" y="2883569"/>
            <a:ext cx="8698656" cy="922461"/>
          </a:xfrm>
          <a:prstGeom prst="rect">
            <a:avLst/>
          </a:prstGeom>
          <a:noFill/>
          <a:ln w="9525">
            <a:noFill/>
            <a:miter lim="800000"/>
            <a:headEnd/>
            <a:tailEnd/>
          </a:ln>
          <a:effectLst/>
        </p:spPr>
        <p:txBody>
          <a:bodyPr wrap="square" lIns="60100" tIns="30050" rIns="60100" bIns="30050">
            <a:spAutoFit/>
          </a:bodyPr>
          <a:lstStyle/>
          <a:p>
            <a:pPr algn="ctr">
              <a:defRPr/>
            </a:pPr>
            <a:r>
              <a:rPr lang="en-US" sz="2800" b="1" dirty="0" smtClean="0">
                <a:solidFill>
                  <a:schemeClr val="tx1">
                    <a:lumMod val="85000"/>
                    <a:lumOff val="15000"/>
                  </a:schemeClr>
                </a:solidFill>
                <a:latin typeface="+mj-lt"/>
                <a:ea typeface="+mj-ea"/>
                <a:cs typeface="+mj-cs"/>
              </a:rPr>
              <a:t>VIBRAIMAGE SYSTEMS OPERATION</a:t>
            </a:r>
          </a:p>
          <a:p>
            <a:pPr algn="ctr">
              <a:defRPr/>
            </a:pPr>
            <a:r>
              <a:rPr lang="en-US" sz="2800" b="1" dirty="0" smtClean="0">
                <a:solidFill>
                  <a:schemeClr val="tx1">
                    <a:lumMod val="85000"/>
                    <a:lumOff val="15000"/>
                  </a:schemeClr>
                </a:solidFill>
                <a:latin typeface="+mj-lt"/>
                <a:ea typeface="+mj-ea"/>
                <a:cs typeface="+mj-cs"/>
              </a:rPr>
              <a:t>FOR PARTNERS AND USERS</a:t>
            </a:r>
            <a:r>
              <a:rPr lang="ru-RU" sz="2800" b="1" dirty="0" smtClean="0">
                <a:solidFill>
                  <a:schemeClr val="tx1">
                    <a:lumMod val="85000"/>
                    <a:lumOff val="15000"/>
                  </a:schemeClr>
                </a:solidFill>
                <a:latin typeface="+mj-lt"/>
                <a:ea typeface="+mj-ea"/>
                <a:cs typeface="+mj-cs"/>
              </a:rPr>
              <a:t> </a:t>
            </a:r>
            <a:endParaRPr lang="en-US" sz="2800" b="1" dirty="0">
              <a:solidFill>
                <a:schemeClr val="tx1">
                  <a:lumMod val="85000"/>
                  <a:lumOff val="15000"/>
                </a:schemeClr>
              </a:solidFill>
              <a:latin typeface="+mj-lt"/>
              <a:ea typeface="+mj-ea"/>
              <a:cs typeface="+mj-cs"/>
            </a:endParaRPr>
          </a:p>
        </p:txBody>
      </p:sp>
      <p:sp>
        <p:nvSpPr>
          <p:cNvPr id="30" name="Text Box 6"/>
          <p:cNvSpPr txBox="1">
            <a:spLocks noChangeArrowheads="1"/>
          </p:cNvSpPr>
          <p:nvPr/>
        </p:nvSpPr>
        <p:spPr bwMode="auto">
          <a:xfrm>
            <a:off x="1547217" y="4077560"/>
            <a:ext cx="6049565" cy="43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100" tIns="30050" rIns="60100" bIns="300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en-US" sz="2400" dirty="0" smtClean="0">
                <a:solidFill>
                  <a:schemeClr val="bg1">
                    <a:lumMod val="50000"/>
                  </a:schemeClr>
                </a:solidFill>
                <a:latin typeface="+mn-lt"/>
                <a:cs typeface="+mj-cs"/>
              </a:rPr>
              <a:t>Eugenia G.</a:t>
            </a:r>
            <a:r>
              <a:rPr lang="ru-RU" altLang="en-US" sz="2400" dirty="0" smtClean="0">
                <a:solidFill>
                  <a:schemeClr val="bg1">
                    <a:lumMod val="50000"/>
                  </a:schemeClr>
                </a:solidFill>
                <a:latin typeface="+mn-lt"/>
                <a:cs typeface="+mj-cs"/>
              </a:rPr>
              <a:t> </a:t>
            </a:r>
            <a:r>
              <a:rPr lang="en-US" altLang="en-US" sz="2400" dirty="0" err="1" smtClean="0">
                <a:solidFill>
                  <a:schemeClr val="bg1">
                    <a:lumMod val="50000"/>
                  </a:schemeClr>
                </a:solidFill>
                <a:latin typeface="+mn-lt"/>
                <a:cs typeface="+mj-cs"/>
              </a:rPr>
              <a:t>Lobanova</a:t>
            </a:r>
            <a:endParaRPr lang="en-US" altLang="en-US" sz="2400" dirty="0">
              <a:solidFill>
                <a:schemeClr val="bg1">
                  <a:lumMod val="50000"/>
                </a:schemeClr>
              </a:solidFill>
              <a:latin typeface="+mn-lt"/>
              <a:cs typeface="+mj-cs"/>
            </a:endParaRPr>
          </a:p>
        </p:txBody>
      </p:sp>
      <p:sp>
        <p:nvSpPr>
          <p:cNvPr id="38" name="Rectangle 1"/>
          <p:cNvSpPr>
            <a:spLocks noChangeArrowheads="1"/>
          </p:cNvSpPr>
          <p:nvPr/>
        </p:nvSpPr>
        <p:spPr bwMode="auto">
          <a:xfrm>
            <a:off x="1050691" y="105967"/>
            <a:ext cx="70426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dirty="0">
                <a:solidFill>
                  <a:schemeClr val="bg1">
                    <a:lumMod val="50000"/>
                  </a:schemeClr>
                </a:solidFill>
                <a:latin typeface="+mn-lt"/>
              </a:rPr>
              <a:t>The 1st International Open Science Conference</a:t>
            </a:r>
          </a:p>
          <a:p>
            <a:pPr algn="ctr">
              <a:spcBef>
                <a:spcPct val="0"/>
              </a:spcBef>
              <a:buFontTx/>
              <a:buNone/>
            </a:pPr>
            <a:r>
              <a:rPr lang="en-US" altLang="en-US" sz="2000" dirty="0">
                <a:solidFill>
                  <a:schemeClr val="bg1">
                    <a:lumMod val="50000"/>
                  </a:schemeClr>
                </a:solidFill>
                <a:latin typeface="+mn-lt"/>
              </a:rPr>
              <a:t>The Vibraimage World</a:t>
            </a:r>
          </a:p>
        </p:txBody>
      </p:sp>
      <p:pic>
        <p:nvPicPr>
          <p:cNvPr id="39"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363767" y="1105194"/>
            <a:ext cx="2177653" cy="13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Рисунок 1"/>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774033" y="1256402"/>
            <a:ext cx="215503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2800" dirty="0" smtClean="0"/>
              <a:t>VibraImage manual’s structure</a:t>
            </a:r>
            <a:endParaRPr lang="en-US" sz="2800" dirty="0"/>
          </a:p>
        </p:txBody>
      </p:sp>
      <p:sp>
        <p:nvSpPr>
          <p:cNvPr id="4" name="Text Placeholder 3"/>
          <p:cNvSpPr>
            <a:spLocks noGrp="1"/>
          </p:cNvSpPr>
          <p:nvPr>
            <p:ph type="body" sz="half" idx="2"/>
          </p:nvPr>
        </p:nvSpPr>
        <p:spPr>
          <a:prstGeom prst="rect">
            <a:avLst/>
          </a:prstGeom>
        </p:spPr>
        <p:txBody>
          <a:bodyPr/>
          <a:lstStyle/>
          <a:p>
            <a:r>
              <a:rPr lang="en-US" sz="1800" dirty="0" smtClean="0">
                <a:solidFill>
                  <a:schemeClr val="bg1">
                    <a:lumMod val="50000"/>
                  </a:schemeClr>
                </a:solidFill>
              </a:rPr>
              <a:t>What is structure of VibraImage manuals?</a:t>
            </a:r>
            <a:endParaRPr lang="en-US" sz="1800" dirty="0">
              <a:solidFill>
                <a:schemeClr val="bg1">
                  <a:lumMod val="50000"/>
                </a:schemeClr>
              </a:solidFill>
            </a:endParaRPr>
          </a:p>
        </p:txBody>
      </p:sp>
      <p:sp>
        <p:nvSpPr>
          <p:cNvPr id="22" name="Slide Number Placeholder 21"/>
          <p:cNvSpPr>
            <a:spLocks noGrp="1"/>
          </p:cNvSpPr>
          <p:nvPr>
            <p:ph type="sldNum" sz="quarter" idx="12"/>
          </p:nvPr>
        </p:nvSpPr>
        <p:spPr>
          <a:prstGeom prst="rect">
            <a:avLst/>
          </a:prstGeom>
        </p:spPr>
        <p:txBody>
          <a:bodyPr/>
          <a:lstStyle/>
          <a:p>
            <a:fld id="{C136B7D2-B98C-44FD-8D04-7EC62A564975}" type="slidenum">
              <a:rPr lang="en-US" smtClean="0"/>
              <a:pPr/>
              <a:t>10</a:t>
            </a:fld>
            <a:endParaRPr lang="en-US" dirty="0"/>
          </a:p>
        </p:txBody>
      </p:sp>
      <p:grpSp>
        <p:nvGrpSpPr>
          <p:cNvPr id="55" name="Group 54"/>
          <p:cNvGrpSpPr/>
          <p:nvPr/>
        </p:nvGrpSpPr>
        <p:grpSpPr>
          <a:xfrm>
            <a:off x="4569637" y="2806147"/>
            <a:ext cx="2255131" cy="1739916"/>
            <a:chOff x="4568507" y="2932113"/>
            <a:chExt cx="1665606" cy="1373668"/>
          </a:xfrm>
        </p:grpSpPr>
        <p:sp>
          <p:nvSpPr>
            <p:cNvPr id="54" name="Freeform 5"/>
            <p:cNvSpPr>
              <a:spLocks/>
            </p:cNvSpPr>
            <p:nvPr/>
          </p:nvSpPr>
          <p:spPr bwMode="auto">
            <a:xfrm>
              <a:off x="4568507" y="3032606"/>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
            <p:cNvSpPr>
              <a:spLocks/>
            </p:cNvSpPr>
            <p:nvPr/>
          </p:nvSpPr>
          <p:spPr bwMode="auto">
            <a:xfrm>
              <a:off x="4572000" y="293211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adFill>
              <a:gsLst>
                <a:gs pos="0">
                  <a:schemeClr val="accent3">
                    <a:lumMod val="75000"/>
                  </a:schemeClr>
                </a:gs>
                <a:gs pos="10000">
                  <a:schemeClr val="accent3"/>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p:cNvGrpSpPr/>
          <p:nvPr/>
        </p:nvGrpSpPr>
        <p:grpSpPr>
          <a:xfrm>
            <a:off x="4569636" y="1758541"/>
            <a:ext cx="3804426" cy="1729666"/>
            <a:chOff x="4568507" y="2105026"/>
            <a:chExt cx="2554606" cy="1365576"/>
          </a:xfrm>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adFill>
              <a:gsLst>
                <a:gs pos="0">
                  <a:schemeClr val="accent2">
                    <a:lumMod val="50000"/>
                  </a:schemeClr>
                </a:gs>
                <a:gs pos="10000">
                  <a:schemeClr val="accent2"/>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p:cNvGrpSpPr/>
          <p:nvPr/>
        </p:nvGrpSpPr>
        <p:grpSpPr>
          <a:xfrm>
            <a:off x="4569636" y="924708"/>
            <a:ext cx="3285963" cy="1470974"/>
            <a:chOff x="4568507" y="1246188"/>
            <a:chExt cx="2072006" cy="1361863"/>
          </a:xfrm>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adFill>
              <a:gsLst>
                <a:gs pos="0">
                  <a:schemeClr val="accent1">
                    <a:lumMod val="75000"/>
                  </a:schemeClr>
                </a:gs>
                <a:gs pos="10000">
                  <a:schemeClr val="accent1"/>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p:cNvGrpSpPr/>
          <p:nvPr/>
        </p:nvGrpSpPr>
        <p:grpSpPr>
          <a:xfrm flipH="1">
            <a:off x="1120310" y="3309537"/>
            <a:ext cx="3454055" cy="1739916"/>
            <a:chOff x="4568507" y="2932113"/>
            <a:chExt cx="1665606" cy="1373668"/>
          </a:xfrm>
        </p:grpSpPr>
        <p:sp>
          <p:nvSpPr>
            <p:cNvPr id="65" name="Freeform 5"/>
            <p:cNvSpPr>
              <a:spLocks/>
            </p:cNvSpPr>
            <p:nvPr/>
          </p:nvSpPr>
          <p:spPr bwMode="auto">
            <a:xfrm>
              <a:off x="4568507" y="3032606"/>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5"/>
            <p:cNvSpPr>
              <a:spLocks/>
            </p:cNvSpPr>
            <p:nvPr/>
          </p:nvSpPr>
          <p:spPr bwMode="auto">
            <a:xfrm>
              <a:off x="4572000" y="293211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58"/>
          <p:cNvGrpSpPr/>
          <p:nvPr/>
        </p:nvGrpSpPr>
        <p:grpSpPr>
          <a:xfrm flipH="1">
            <a:off x="1293418" y="2261931"/>
            <a:ext cx="3280945" cy="1729666"/>
            <a:chOff x="4568507" y="2105026"/>
            <a:chExt cx="2554606" cy="1365576"/>
          </a:xfrm>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59"/>
          <p:cNvGrpSpPr/>
          <p:nvPr/>
        </p:nvGrpSpPr>
        <p:grpSpPr>
          <a:xfrm flipH="1">
            <a:off x="654724" y="1174109"/>
            <a:ext cx="3919642" cy="1724964"/>
            <a:chOff x="4568507" y="1246188"/>
            <a:chExt cx="2072006" cy="1361863"/>
          </a:xfrm>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9" name="TextBox 148"/>
          <p:cNvSpPr txBox="1"/>
          <p:nvPr/>
        </p:nvSpPr>
        <p:spPr>
          <a:xfrm>
            <a:off x="2025995" y="3617591"/>
            <a:ext cx="2368997" cy="646331"/>
          </a:xfrm>
          <a:prstGeom prst="rect">
            <a:avLst/>
          </a:prstGeom>
          <a:noFill/>
        </p:spPr>
        <p:txBody>
          <a:bodyPr wrap="square" lIns="0" tIns="0" rIns="0" bIns="0" rtlCol="0" anchor="t">
            <a:spAutoFit/>
          </a:bodyPr>
          <a:lstStyle/>
          <a:p>
            <a:pPr lvl="0" defTabSz="914400">
              <a:defRPr/>
            </a:pPr>
            <a:r>
              <a:rPr lang="en-US" sz="1400" b="1" dirty="0">
                <a:solidFill>
                  <a:schemeClr val="bg1"/>
                </a:solidFill>
              </a:rPr>
              <a:t>Introduction</a:t>
            </a:r>
            <a:endParaRPr lang="ru-RU" sz="1400" b="1" dirty="0">
              <a:solidFill>
                <a:schemeClr val="bg1"/>
              </a:solidFill>
            </a:endParaRPr>
          </a:p>
          <a:p>
            <a:pPr lvl="0" defTabSz="914400">
              <a:defRPr/>
            </a:pPr>
            <a:r>
              <a:rPr lang="en-US" sz="1400" b="1" dirty="0">
                <a:solidFill>
                  <a:schemeClr val="bg1"/>
                </a:solidFill>
              </a:rPr>
              <a:t>Application</a:t>
            </a:r>
            <a:br>
              <a:rPr lang="en-US" sz="1400" b="1" dirty="0">
                <a:solidFill>
                  <a:schemeClr val="bg1"/>
                </a:solidFill>
              </a:rPr>
            </a:br>
            <a:r>
              <a:rPr lang="en-US" sz="1400" b="1" dirty="0" smtClean="0">
                <a:solidFill>
                  <a:schemeClr val="bg1"/>
                </a:solidFill>
              </a:rPr>
              <a:t>Requirements</a:t>
            </a:r>
            <a:endParaRPr lang="en-US" sz="1400" b="1" dirty="0">
              <a:solidFill>
                <a:schemeClr val="bg1"/>
              </a:solidFill>
            </a:endParaRPr>
          </a:p>
        </p:txBody>
      </p:sp>
      <p:sp>
        <p:nvSpPr>
          <p:cNvPr id="35" name="Oval 24"/>
          <p:cNvSpPr>
            <a:spLocks noChangeAspect="1"/>
          </p:cNvSpPr>
          <p:nvPr/>
        </p:nvSpPr>
        <p:spPr>
          <a:xfrm>
            <a:off x="7070674" y="1041370"/>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chemeClr val="accent1"/>
                </a:solidFill>
                <a:latin typeface="FontAwesome" pitchFamily="2" charset="0"/>
              </a:rPr>
              <a:t>4</a:t>
            </a:r>
            <a:endParaRPr lang="en-US" b="1" dirty="0" smtClean="0">
              <a:solidFill>
                <a:schemeClr val="accent1"/>
              </a:solidFill>
              <a:latin typeface="FontAwesome" pitchFamily="2" charset="0"/>
            </a:endParaRPr>
          </a:p>
        </p:txBody>
      </p:sp>
      <p:sp>
        <p:nvSpPr>
          <p:cNvPr id="36" name="Oval 24"/>
          <p:cNvSpPr>
            <a:spLocks noChangeAspect="1"/>
          </p:cNvSpPr>
          <p:nvPr/>
        </p:nvSpPr>
        <p:spPr>
          <a:xfrm>
            <a:off x="915309" y="1402509"/>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rgbClr val="92D050"/>
                </a:solidFill>
                <a:latin typeface="FontAwesome" pitchFamily="2" charset="0"/>
              </a:rPr>
              <a:t>3</a:t>
            </a:r>
            <a:endParaRPr lang="en-US" b="1" dirty="0" smtClean="0">
              <a:solidFill>
                <a:srgbClr val="92D050"/>
              </a:solidFill>
              <a:latin typeface="FontAwesome" pitchFamily="2" charset="0"/>
            </a:endParaRPr>
          </a:p>
        </p:txBody>
      </p:sp>
      <p:sp>
        <p:nvSpPr>
          <p:cNvPr id="37" name="Oval 24"/>
          <p:cNvSpPr>
            <a:spLocks noChangeAspect="1"/>
          </p:cNvSpPr>
          <p:nvPr/>
        </p:nvSpPr>
        <p:spPr>
          <a:xfrm>
            <a:off x="7628139" y="1982564"/>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rgbClr val="FFC000"/>
                </a:solidFill>
                <a:latin typeface="FontAwesome" pitchFamily="2" charset="0"/>
              </a:rPr>
              <a:t>5</a:t>
            </a:r>
            <a:endParaRPr lang="en-US" b="1" dirty="0" smtClean="0">
              <a:solidFill>
                <a:srgbClr val="FFC000"/>
              </a:solidFill>
              <a:latin typeface="FontAwesome" pitchFamily="2" charset="0"/>
            </a:endParaRPr>
          </a:p>
        </p:txBody>
      </p:sp>
      <p:sp>
        <p:nvSpPr>
          <p:cNvPr id="38" name="Oval 24"/>
          <p:cNvSpPr>
            <a:spLocks noChangeAspect="1"/>
          </p:cNvSpPr>
          <p:nvPr/>
        </p:nvSpPr>
        <p:spPr>
          <a:xfrm>
            <a:off x="6056727" y="3125861"/>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rgbClr val="EE3C2E"/>
                </a:solidFill>
                <a:latin typeface="FontAwesome" pitchFamily="2" charset="0"/>
              </a:rPr>
              <a:t>6</a:t>
            </a:r>
            <a:endParaRPr lang="en-US" b="1" dirty="0" smtClean="0">
              <a:solidFill>
                <a:srgbClr val="EE3C2E"/>
              </a:solidFill>
              <a:latin typeface="FontAwesome" pitchFamily="2" charset="0"/>
            </a:endParaRPr>
          </a:p>
        </p:txBody>
      </p:sp>
      <p:sp>
        <p:nvSpPr>
          <p:cNvPr id="39" name="Oval 24"/>
          <p:cNvSpPr>
            <a:spLocks noChangeAspect="1"/>
          </p:cNvSpPr>
          <p:nvPr/>
        </p:nvSpPr>
        <p:spPr>
          <a:xfrm>
            <a:off x="1351511" y="3645869"/>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rgbClr val="40AFFF"/>
                </a:solidFill>
                <a:latin typeface="FontAwesome" pitchFamily="2" charset="0"/>
              </a:rPr>
              <a:t>1</a:t>
            </a:r>
            <a:endParaRPr lang="en-US" b="1" dirty="0" smtClean="0">
              <a:solidFill>
                <a:srgbClr val="40AFFF"/>
              </a:solidFill>
              <a:latin typeface="FontAwesome" pitchFamily="2" charset="0"/>
            </a:endParaRPr>
          </a:p>
        </p:txBody>
      </p:sp>
      <p:sp>
        <p:nvSpPr>
          <p:cNvPr id="40" name="Oval 24"/>
          <p:cNvSpPr>
            <a:spLocks noChangeAspect="1"/>
          </p:cNvSpPr>
          <p:nvPr/>
        </p:nvSpPr>
        <p:spPr>
          <a:xfrm>
            <a:off x="1469600" y="2559735"/>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rgbClr val="8238BA"/>
                </a:solidFill>
                <a:latin typeface="FontAwesome" pitchFamily="2" charset="0"/>
              </a:rPr>
              <a:t>2</a:t>
            </a:r>
            <a:endParaRPr lang="en-US" b="1" dirty="0" smtClean="0">
              <a:solidFill>
                <a:srgbClr val="8238BA"/>
              </a:solidFill>
              <a:latin typeface="FontAwesome" pitchFamily="2" charset="0"/>
            </a:endParaRPr>
          </a:p>
        </p:txBody>
      </p:sp>
      <p:sp>
        <p:nvSpPr>
          <p:cNvPr id="41" name="TextBox 40"/>
          <p:cNvSpPr txBox="1"/>
          <p:nvPr/>
        </p:nvSpPr>
        <p:spPr>
          <a:xfrm>
            <a:off x="2141997" y="2595430"/>
            <a:ext cx="2333469" cy="430887"/>
          </a:xfrm>
          <a:prstGeom prst="rect">
            <a:avLst/>
          </a:prstGeom>
          <a:noFill/>
        </p:spPr>
        <p:txBody>
          <a:bodyPr wrap="square" lIns="0" tIns="0" rIns="0" bIns="0" rtlCol="0" anchor="t">
            <a:spAutoFit/>
          </a:bodyPr>
          <a:lstStyle/>
          <a:p>
            <a:pPr lvl="0" defTabSz="914400">
              <a:spcBef>
                <a:spcPct val="20000"/>
              </a:spcBef>
              <a:defRPr/>
            </a:pPr>
            <a:r>
              <a:rPr lang="en-US" sz="1400" b="1" dirty="0" smtClean="0">
                <a:solidFill>
                  <a:schemeClr val="bg1"/>
                </a:solidFill>
              </a:rPr>
              <a:t>Installation</a:t>
            </a:r>
            <a:r>
              <a:rPr lang="en-US" sz="1400" dirty="0" smtClean="0">
                <a:solidFill>
                  <a:schemeClr val="bg1"/>
                </a:solidFill>
              </a:rPr>
              <a:t/>
            </a:r>
            <a:br>
              <a:rPr lang="en-US" sz="1400" dirty="0" smtClean="0">
                <a:solidFill>
                  <a:schemeClr val="bg1"/>
                </a:solidFill>
              </a:rPr>
            </a:br>
            <a:r>
              <a:rPr lang="en-US" sz="1400" b="1" dirty="0" smtClean="0">
                <a:solidFill>
                  <a:schemeClr val="bg1"/>
                </a:solidFill>
              </a:rPr>
              <a:t>First program start</a:t>
            </a:r>
            <a:endParaRPr lang="en-US" sz="1400" b="1" dirty="0">
              <a:solidFill>
                <a:schemeClr val="bg1"/>
              </a:solidFill>
            </a:endParaRPr>
          </a:p>
        </p:txBody>
      </p:sp>
      <p:sp>
        <p:nvSpPr>
          <p:cNvPr id="42" name="TextBox 41"/>
          <p:cNvSpPr txBox="1"/>
          <p:nvPr/>
        </p:nvSpPr>
        <p:spPr>
          <a:xfrm>
            <a:off x="1695796" y="1442066"/>
            <a:ext cx="2091358" cy="430887"/>
          </a:xfrm>
          <a:prstGeom prst="rect">
            <a:avLst/>
          </a:prstGeom>
          <a:noFill/>
        </p:spPr>
        <p:txBody>
          <a:bodyPr wrap="square" lIns="0" tIns="0" rIns="0" bIns="0" rtlCol="0" anchor="t">
            <a:spAutoFit/>
          </a:bodyPr>
          <a:lstStyle/>
          <a:p>
            <a:pPr lvl="0" defTabSz="914400">
              <a:spcBef>
                <a:spcPct val="20000"/>
              </a:spcBef>
              <a:defRPr/>
            </a:pPr>
            <a:r>
              <a:rPr lang="en-US" sz="1400" b="1" dirty="0" smtClean="0">
                <a:solidFill>
                  <a:schemeClr val="bg1"/>
                </a:solidFill>
              </a:rPr>
              <a:t>Toolbars</a:t>
            </a:r>
            <a:r>
              <a:rPr lang="en-US" sz="1400" dirty="0" smtClean="0">
                <a:solidFill>
                  <a:schemeClr val="bg1"/>
                </a:solidFill>
              </a:rPr>
              <a:t/>
            </a:r>
            <a:br>
              <a:rPr lang="en-US" sz="1400" dirty="0" smtClean="0">
                <a:solidFill>
                  <a:schemeClr val="bg1"/>
                </a:solidFill>
              </a:rPr>
            </a:br>
            <a:r>
              <a:rPr lang="en-US" sz="1400" b="1" dirty="0" smtClean="0">
                <a:solidFill>
                  <a:schemeClr val="bg1"/>
                </a:solidFill>
              </a:rPr>
              <a:t>Menus</a:t>
            </a:r>
            <a:endParaRPr lang="en-US" sz="1400" b="1" dirty="0">
              <a:solidFill>
                <a:schemeClr val="bg1"/>
              </a:solidFill>
            </a:endParaRPr>
          </a:p>
        </p:txBody>
      </p:sp>
      <p:sp>
        <p:nvSpPr>
          <p:cNvPr id="43" name="TextBox 42"/>
          <p:cNvSpPr txBox="1"/>
          <p:nvPr/>
        </p:nvSpPr>
        <p:spPr>
          <a:xfrm>
            <a:off x="5008915" y="1096939"/>
            <a:ext cx="1845705" cy="430887"/>
          </a:xfrm>
          <a:prstGeom prst="rect">
            <a:avLst/>
          </a:prstGeom>
          <a:noFill/>
        </p:spPr>
        <p:txBody>
          <a:bodyPr wrap="square" lIns="0" tIns="0" rIns="0" bIns="0" rtlCol="0" anchor="t">
            <a:spAutoFit/>
          </a:bodyPr>
          <a:lstStyle/>
          <a:p>
            <a:pPr lvl="0" algn="r" defTabSz="914400">
              <a:spcBef>
                <a:spcPct val="20000"/>
              </a:spcBef>
              <a:defRPr/>
            </a:pPr>
            <a:r>
              <a:rPr lang="en-US" sz="1400" b="1" dirty="0" smtClean="0">
                <a:solidFill>
                  <a:schemeClr val="bg1"/>
                </a:solidFill>
              </a:rPr>
              <a:t>Basic operational principles</a:t>
            </a:r>
            <a:endParaRPr lang="en-US" sz="1400" b="1" dirty="0">
              <a:solidFill>
                <a:schemeClr val="bg1"/>
              </a:solidFill>
            </a:endParaRPr>
          </a:p>
        </p:txBody>
      </p:sp>
      <p:sp>
        <p:nvSpPr>
          <p:cNvPr id="68" name="TextBox 67"/>
          <p:cNvSpPr txBox="1"/>
          <p:nvPr/>
        </p:nvSpPr>
        <p:spPr>
          <a:xfrm>
            <a:off x="5370671" y="2077265"/>
            <a:ext cx="1845705" cy="430887"/>
          </a:xfrm>
          <a:prstGeom prst="rect">
            <a:avLst/>
          </a:prstGeom>
          <a:noFill/>
        </p:spPr>
        <p:txBody>
          <a:bodyPr wrap="square" lIns="0" tIns="0" rIns="0" bIns="0" rtlCol="0" anchor="t">
            <a:spAutoFit/>
          </a:bodyPr>
          <a:lstStyle/>
          <a:p>
            <a:pPr lvl="0" algn="r" defTabSz="914400">
              <a:spcBef>
                <a:spcPct val="20000"/>
              </a:spcBef>
              <a:defRPr/>
            </a:pPr>
            <a:r>
              <a:rPr lang="en-US" sz="1400" b="1" dirty="0" smtClean="0">
                <a:solidFill>
                  <a:schemeClr val="bg1"/>
                </a:solidFill>
              </a:rPr>
              <a:t>Saving </a:t>
            </a:r>
            <a:r>
              <a:rPr lang="en-US" sz="1400" b="1" dirty="0">
                <a:solidFill>
                  <a:schemeClr val="bg1"/>
                </a:solidFill>
              </a:rPr>
              <a:t>and analyzing results</a:t>
            </a:r>
          </a:p>
        </p:txBody>
      </p:sp>
      <p:sp>
        <p:nvSpPr>
          <p:cNvPr id="69" name="TextBox 68"/>
          <p:cNvSpPr txBox="1"/>
          <p:nvPr/>
        </p:nvSpPr>
        <p:spPr>
          <a:xfrm>
            <a:off x="4589321" y="3320971"/>
            <a:ext cx="1250034" cy="215444"/>
          </a:xfrm>
          <a:prstGeom prst="rect">
            <a:avLst/>
          </a:prstGeom>
          <a:noFill/>
        </p:spPr>
        <p:txBody>
          <a:bodyPr wrap="square" lIns="0" tIns="0" rIns="0" bIns="0" rtlCol="0" anchor="t">
            <a:spAutoFit/>
          </a:bodyPr>
          <a:lstStyle/>
          <a:p>
            <a:pPr lvl="0" algn="r" defTabSz="914400">
              <a:spcBef>
                <a:spcPct val="20000"/>
              </a:spcBef>
              <a:defRPr/>
            </a:pPr>
            <a:r>
              <a:rPr lang="en-US" sz="1400" b="1" dirty="0" smtClean="0">
                <a:solidFill>
                  <a:schemeClr val="bg1"/>
                </a:solidFill>
              </a:rPr>
              <a:t>Warranty</a:t>
            </a:r>
            <a:endParaRPr lang="en-US" sz="1400" b="1" dirty="0">
              <a:solidFill>
                <a:schemeClr val="bg1"/>
              </a:solidFill>
            </a:endParaRPr>
          </a:p>
        </p:txBody>
      </p:sp>
    </p:spTree>
    <p:extLst>
      <p:ext uri="{BB962C8B-B14F-4D97-AF65-F5344CB8AC3E}">
        <p14:creationId xmlns:p14="http://schemas.microsoft.com/office/powerpoint/2010/main" val="1877397967"/>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Callout 31"/>
          <p:cNvSpPr/>
          <p:nvPr/>
        </p:nvSpPr>
        <p:spPr>
          <a:xfrm>
            <a:off x="6083966" y="1036926"/>
            <a:ext cx="2520524" cy="3723890"/>
          </a:xfrm>
          <a:prstGeom prst="downArrowCallout">
            <a:avLst>
              <a:gd name="adj1" fmla="val 25000"/>
              <a:gd name="adj2" fmla="val 6698"/>
              <a:gd name="adj3" fmla="val 4369"/>
              <a:gd name="adj4" fmla="val 96860"/>
            </a:avLst>
          </a:prstGeom>
          <a:solidFill>
            <a:srgbClr val="00638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p:cNvSpPr>
            <a:spLocks noGrp="1"/>
          </p:cNvSpPr>
          <p:nvPr>
            <p:ph type="title"/>
          </p:nvPr>
        </p:nvSpPr>
        <p:spPr/>
        <p:txBody>
          <a:bodyPr/>
          <a:lstStyle/>
          <a:p>
            <a:r>
              <a:rPr lang="en-US" dirty="0" smtClean="0"/>
              <a:t>Part</a:t>
            </a:r>
            <a:r>
              <a:rPr lang="ru-RU" dirty="0" smtClean="0"/>
              <a:t> 1</a:t>
            </a:r>
            <a:endParaRPr lang="en-US" dirty="0"/>
          </a:p>
        </p:txBody>
      </p:sp>
      <p:sp>
        <p:nvSpPr>
          <p:cNvPr id="15" name="Text Placeholder 14"/>
          <p:cNvSpPr>
            <a:spLocks noGrp="1"/>
          </p:cNvSpPr>
          <p:nvPr>
            <p:ph type="body" sz="half" idx="2"/>
          </p:nvPr>
        </p:nvSpPr>
        <p:spPr/>
        <p:txBody>
          <a:bodyPr/>
          <a:lstStyle/>
          <a:p>
            <a:r>
              <a:rPr lang="en-US" sz="1800" dirty="0">
                <a:solidFill>
                  <a:schemeClr val="bg1">
                    <a:lumMod val="50000"/>
                  </a:schemeClr>
                </a:solidFill>
              </a:rPr>
              <a:t>Answers the </a:t>
            </a:r>
            <a:r>
              <a:rPr lang="en-US" sz="1800" dirty="0" smtClean="0">
                <a:solidFill>
                  <a:schemeClr val="bg1">
                    <a:lumMod val="50000"/>
                  </a:schemeClr>
                </a:solidFill>
              </a:rPr>
              <a:t>questions</a:t>
            </a:r>
            <a:r>
              <a:rPr lang="ru-RU" sz="1800" dirty="0" smtClean="0">
                <a:solidFill>
                  <a:schemeClr val="bg1">
                    <a:lumMod val="50000"/>
                  </a:schemeClr>
                </a:solidFill>
              </a:rPr>
              <a:t>:</a:t>
            </a:r>
            <a:endParaRPr lang="en-US" sz="1800" dirty="0">
              <a:solidFill>
                <a:schemeClr val="bg1">
                  <a:lumMod val="50000"/>
                </a:schemeClr>
              </a:solidFill>
            </a:endParaRPr>
          </a:p>
        </p:txBody>
      </p:sp>
      <p:sp>
        <p:nvSpPr>
          <p:cNvPr id="16" name="Slide Number Placeholder 15"/>
          <p:cNvSpPr>
            <a:spLocks noGrp="1"/>
          </p:cNvSpPr>
          <p:nvPr>
            <p:ph type="sldNum" sz="quarter" idx="12"/>
          </p:nvPr>
        </p:nvSpPr>
        <p:spPr/>
        <p:txBody>
          <a:bodyPr/>
          <a:lstStyle/>
          <a:p>
            <a:fld id="{C136B7D2-B98C-44FD-8D04-7EC62A564975}" type="slidenum">
              <a:rPr lang="en-US" smtClean="0"/>
              <a:pPr/>
              <a:t>11</a:t>
            </a:fld>
            <a:endParaRPr lang="en-US" dirty="0"/>
          </a:p>
        </p:txBody>
      </p:sp>
      <p:grpSp>
        <p:nvGrpSpPr>
          <p:cNvPr id="17" name="Group 16"/>
          <p:cNvGrpSpPr/>
          <p:nvPr/>
        </p:nvGrpSpPr>
        <p:grpSpPr>
          <a:xfrm>
            <a:off x="972717" y="1112571"/>
            <a:ext cx="4809030" cy="591947"/>
            <a:chOff x="1270277" y="1165408"/>
            <a:chExt cx="2610439" cy="591947"/>
          </a:xfrm>
        </p:grpSpPr>
        <p:sp>
          <p:nvSpPr>
            <p:cNvPr id="18" name="Text Placeholder 3"/>
            <p:cNvSpPr txBox="1">
              <a:spLocks/>
            </p:cNvSpPr>
            <p:nvPr/>
          </p:nvSpPr>
          <p:spPr>
            <a:xfrm>
              <a:off x="1270277" y="1165408"/>
              <a:ext cx="2475556"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chemeClr val="accent1"/>
                  </a:solidFill>
                  <a:latin typeface="+mj-lt"/>
                </a:rPr>
                <a:t>Which </a:t>
              </a:r>
              <a:r>
                <a:rPr lang="en-US" b="1" dirty="0" smtClean="0">
                  <a:solidFill>
                    <a:schemeClr val="accent1"/>
                  </a:solidFill>
                  <a:latin typeface="+mj-lt"/>
                </a:rPr>
                <a:t>scientific theories </a:t>
              </a:r>
              <a:r>
                <a:rPr lang="en-US" b="1" dirty="0">
                  <a:solidFill>
                    <a:schemeClr val="accent1"/>
                  </a:solidFill>
                  <a:latin typeface="+mj-lt"/>
                </a:rPr>
                <a:t>are the basis of the system</a:t>
              </a:r>
              <a:r>
                <a:rPr kumimoji="0" lang="ru-RU" b="1" i="0" u="none" strike="noStrike" kern="1200" cap="none" spc="0" normalizeH="0" noProof="0" dirty="0" smtClean="0">
                  <a:ln>
                    <a:noFill/>
                  </a:ln>
                  <a:solidFill>
                    <a:schemeClr val="accent1"/>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19" name="Text Placeholder 3"/>
            <p:cNvSpPr txBox="1">
              <a:spLocks/>
            </p:cNvSpPr>
            <p:nvPr/>
          </p:nvSpPr>
          <p:spPr>
            <a:xfrm>
              <a:off x="1270278" y="1418801"/>
              <a:ext cx="2610438" cy="3385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cs typeface="+mj-cs"/>
                </a:rPr>
                <a:t>Vibraimage, </a:t>
              </a:r>
              <a:r>
                <a:rPr lang="en-US" sz="1000" dirty="0" smtClean="0">
                  <a:solidFill>
                    <a:schemeClr val="tx1">
                      <a:lumMod val="50000"/>
                      <a:lumOff val="50000"/>
                    </a:schemeClr>
                  </a:solidFill>
                  <a:cs typeface="+mj-cs"/>
                </a:rPr>
                <a:t>vestibule-emotional </a:t>
              </a:r>
              <a:r>
                <a:rPr lang="en-US" sz="1000" dirty="0">
                  <a:solidFill>
                    <a:schemeClr val="tx1">
                      <a:lumMod val="50000"/>
                      <a:lumOff val="50000"/>
                    </a:schemeClr>
                  </a:solidFill>
                  <a:cs typeface="+mj-cs"/>
                </a:rPr>
                <a:t>reflex,</a:t>
              </a:r>
            </a:p>
            <a:p>
              <a:pPr lvl="0" algn="l" defTabSz="914400">
                <a:spcBef>
                  <a:spcPct val="20000"/>
                </a:spcBef>
                <a:defRPr/>
              </a:pPr>
              <a:r>
                <a:rPr lang="en-US" sz="1000" dirty="0">
                  <a:solidFill>
                    <a:schemeClr val="tx1">
                      <a:lumMod val="50000"/>
                      <a:lumOff val="50000"/>
                    </a:schemeClr>
                  </a:solidFill>
                  <a:cs typeface="+mj-cs"/>
                </a:rPr>
                <a:t>the theory of multiple </a:t>
              </a:r>
              <a:r>
                <a:rPr lang="en-US" sz="1000" dirty="0" smtClean="0">
                  <a:solidFill>
                    <a:schemeClr val="tx1">
                      <a:lumMod val="50000"/>
                      <a:lumOff val="50000"/>
                    </a:schemeClr>
                  </a:solidFill>
                  <a:cs typeface="+mj-cs"/>
                </a:rPr>
                <a:t>intelligence </a:t>
              </a:r>
              <a:r>
                <a:rPr lang="en-US" sz="1000" dirty="0">
                  <a:solidFill>
                    <a:schemeClr val="tx1">
                      <a:lumMod val="50000"/>
                      <a:lumOff val="50000"/>
                    </a:schemeClr>
                  </a:solidFill>
                  <a:cs typeface="+mj-cs"/>
                </a:rPr>
                <a:t>etc.</a:t>
              </a:r>
              <a:r>
                <a:rPr lang="ru-RU" sz="1000" dirty="0" smtClean="0">
                  <a:solidFill>
                    <a:schemeClr val="tx1">
                      <a:lumMod val="50000"/>
                      <a:lumOff val="50000"/>
                    </a:schemeClr>
                  </a:solidFill>
                  <a:cs typeface="+mj-cs"/>
                </a:rPr>
                <a:t> </a:t>
              </a:r>
              <a:endParaRPr lang="en-US" sz="1000" dirty="0">
                <a:solidFill>
                  <a:schemeClr val="tx1">
                    <a:lumMod val="50000"/>
                    <a:lumOff val="50000"/>
                  </a:schemeClr>
                </a:solidFill>
                <a:cs typeface="+mj-cs"/>
              </a:endParaRPr>
            </a:p>
          </p:txBody>
        </p:sp>
      </p:grpSp>
      <p:grpSp>
        <p:nvGrpSpPr>
          <p:cNvPr id="21" name="Group 20"/>
          <p:cNvGrpSpPr/>
          <p:nvPr/>
        </p:nvGrpSpPr>
        <p:grpSpPr>
          <a:xfrm>
            <a:off x="972717" y="2051533"/>
            <a:ext cx="4693816" cy="561170"/>
            <a:chOff x="1270277" y="2087120"/>
            <a:chExt cx="2610439" cy="561170"/>
          </a:xfrm>
        </p:grpSpPr>
        <p:sp>
          <p:nvSpPr>
            <p:cNvPr id="22" name="Text Placeholder 3"/>
            <p:cNvSpPr txBox="1">
              <a:spLocks/>
            </p:cNvSpPr>
            <p:nvPr/>
          </p:nvSpPr>
          <p:spPr>
            <a:xfrm>
              <a:off x="1270277" y="2087120"/>
              <a:ext cx="133190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rgbClr val="FFE79B"/>
                  </a:solidFill>
                  <a:effectLst/>
                  <a:uLnTx/>
                  <a:uFillTx/>
                  <a:latin typeface="+mj-lt"/>
                  <a:ea typeface="+mn-ea"/>
                  <a:cs typeface="+mn-cs"/>
                </a:rPr>
                <a:t>Application of the</a:t>
              </a:r>
              <a:r>
                <a:rPr kumimoji="0" lang="en-US" b="1" i="0" u="none" strike="noStrike" kern="1200" cap="none" spc="0" normalizeH="0" noProof="0" dirty="0" smtClean="0">
                  <a:ln>
                    <a:noFill/>
                  </a:ln>
                  <a:solidFill>
                    <a:srgbClr val="FFE79B"/>
                  </a:solidFill>
                  <a:effectLst/>
                  <a:uLnTx/>
                  <a:uFillTx/>
                  <a:latin typeface="+mj-lt"/>
                  <a:ea typeface="+mn-ea"/>
                  <a:cs typeface="+mn-cs"/>
                </a:rPr>
                <a:t> </a:t>
              </a:r>
              <a:r>
                <a:rPr kumimoji="0" lang="en-US" b="1" i="0" u="none" strike="noStrike" kern="1200" cap="none" spc="0" normalizeH="0" baseline="0" noProof="0" dirty="0" smtClean="0">
                  <a:ln>
                    <a:noFill/>
                  </a:ln>
                  <a:solidFill>
                    <a:srgbClr val="FFE79B"/>
                  </a:solidFill>
                  <a:effectLst/>
                  <a:uLnTx/>
                  <a:uFillTx/>
                  <a:latin typeface="+mj-lt"/>
                  <a:ea typeface="+mn-ea"/>
                  <a:cs typeface="+mn-cs"/>
                </a:rPr>
                <a:t>program</a:t>
              </a:r>
              <a:r>
                <a:rPr kumimoji="0" lang="ru-RU" b="1" i="0" u="none" strike="noStrike" kern="1200" cap="none" spc="0" normalizeH="0" baseline="0" noProof="0" dirty="0" smtClean="0">
                  <a:ln>
                    <a:noFill/>
                  </a:ln>
                  <a:solidFill>
                    <a:srgbClr val="FFE79B"/>
                  </a:solidFill>
                  <a:effectLst/>
                  <a:uLnTx/>
                  <a:uFillTx/>
                  <a:latin typeface="+mj-lt"/>
                  <a:ea typeface="+mn-ea"/>
                  <a:cs typeface="+mn-cs"/>
                </a:rPr>
                <a:t>?</a:t>
              </a:r>
              <a:endParaRPr kumimoji="0" lang="en-US" b="1" i="0" u="none" strike="noStrike" kern="1200" cap="none" spc="0" normalizeH="0" baseline="0" noProof="0" dirty="0" smtClean="0">
                <a:ln>
                  <a:noFill/>
                </a:ln>
                <a:solidFill>
                  <a:srgbClr val="FFE79B"/>
                </a:solidFill>
                <a:effectLst/>
                <a:uLnTx/>
                <a:uFillTx/>
                <a:latin typeface="+mj-lt"/>
                <a:ea typeface="+mn-ea"/>
                <a:cs typeface="+mn-cs"/>
              </a:endParaRPr>
            </a:p>
          </p:txBody>
        </p:sp>
        <p:sp>
          <p:nvSpPr>
            <p:cNvPr id="23" name="Text Placeholder 3"/>
            <p:cNvSpPr txBox="1">
              <a:spLocks/>
            </p:cNvSpPr>
            <p:nvPr/>
          </p:nvSpPr>
          <p:spPr>
            <a:xfrm>
              <a:off x="1270277" y="2340513"/>
              <a:ext cx="2610439"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Providing personal or public safety, the definition of a lie, the patient control in medicine, the definition of human </a:t>
              </a:r>
              <a:r>
                <a:rPr lang="en-US" sz="1000" dirty="0" smtClean="0">
                  <a:solidFill>
                    <a:schemeClr val="tx1">
                      <a:lumMod val="50000"/>
                      <a:lumOff val="50000"/>
                    </a:schemeClr>
                  </a:solidFill>
                </a:rPr>
                <a:t>abilities </a:t>
              </a:r>
              <a:r>
                <a:rPr lang="en-US" sz="1000" dirty="0">
                  <a:solidFill>
                    <a:schemeClr val="tx1">
                      <a:lumMod val="50000"/>
                      <a:lumOff val="50000"/>
                    </a:schemeClr>
                  </a:solidFill>
                </a:rPr>
                <a:t>etc.</a:t>
              </a:r>
            </a:p>
          </p:txBody>
        </p:sp>
      </p:grpSp>
      <p:grpSp>
        <p:nvGrpSpPr>
          <p:cNvPr id="25" name="Group 24"/>
          <p:cNvGrpSpPr/>
          <p:nvPr/>
        </p:nvGrpSpPr>
        <p:grpSpPr>
          <a:xfrm>
            <a:off x="972719" y="2979536"/>
            <a:ext cx="4693816" cy="407281"/>
            <a:chOff x="1270277" y="3008832"/>
            <a:chExt cx="2610439" cy="407281"/>
          </a:xfrm>
        </p:grpSpPr>
        <p:sp>
          <p:nvSpPr>
            <p:cNvPr id="26" name="Text Placeholder 3"/>
            <p:cNvSpPr txBox="1">
              <a:spLocks/>
            </p:cNvSpPr>
            <p:nvPr/>
          </p:nvSpPr>
          <p:spPr>
            <a:xfrm>
              <a:off x="1270277" y="3008832"/>
              <a:ext cx="2024599"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chemeClr val="accent3">
                      <a:lumMod val="20000"/>
                      <a:lumOff val="80000"/>
                    </a:schemeClr>
                  </a:solidFill>
                  <a:latin typeface="+mj-lt"/>
                </a:rPr>
                <a:t>What are the requirements for the system</a:t>
              </a:r>
              <a:r>
                <a:rPr kumimoji="0" lang="ru-RU" b="1" i="0" u="none" strike="noStrike" kern="1200" cap="none" spc="0" normalizeH="0" baseline="0" noProof="0" dirty="0" smtClean="0">
                  <a:ln>
                    <a:noFill/>
                  </a:ln>
                  <a:solidFill>
                    <a:schemeClr val="accent3">
                      <a:lumMod val="20000"/>
                      <a:lumOff val="80000"/>
                    </a:schemeClr>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3">
                    <a:lumMod val="20000"/>
                    <a:lumOff val="80000"/>
                  </a:schemeClr>
                </a:solidFill>
                <a:effectLst/>
                <a:uLnTx/>
                <a:uFillTx/>
                <a:latin typeface="+mj-lt"/>
                <a:ea typeface="+mn-ea"/>
                <a:cs typeface="+mn-cs"/>
              </a:endParaRPr>
            </a:p>
          </p:txBody>
        </p:sp>
        <p:sp>
          <p:nvSpPr>
            <p:cNvPr id="27"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Requirements for the camera, the computer, the system </a:t>
              </a:r>
              <a:r>
                <a:rPr lang="en-US" sz="1000" dirty="0" smtClean="0">
                  <a:solidFill>
                    <a:schemeClr val="tx1">
                      <a:lumMod val="50000"/>
                      <a:lumOff val="50000"/>
                    </a:schemeClr>
                  </a:solidFill>
                </a:rPr>
                <a:t>in general</a:t>
              </a:r>
              <a:endParaRPr lang="en-US" sz="1000" dirty="0">
                <a:solidFill>
                  <a:schemeClr val="tx1">
                    <a:lumMod val="50000"/>
                    <a:lumOff val="50000"/>
                  </a:schemeClr>
                </a:solidFill>
              </a:endParaRPr>
            </a:p>
          </p:txBody>
        </p:sp>
      </p:grpSp>
      <p:grpSp>
        <p:nvGrpSpPr>
          <p:cNvPr id="29" name="Group 28"/>
          <p:cNvGrpSpPr/>
          <p:nvPr/>
        </p:nvGrpSpPr>
        <p:grpSpPr>
          <a:xfrm>
            <a:off x="972719" y="3890178"/>
            <a:ext cx="4578602" cy="407281"/>
            <a:chOff x="1270277" y="3008832"/>
            <a:chExt cx="2610439" cy="407281"/>
          </a:xfrm>
        </p:grpSpPr>
        <p:sp>
          <p:nvSpPr>
            <p:cNvPr id="30" name="Text Placeholder 3"/>
            <p:cNvSpPr txBox="1">
              <a:spLocks/>
            </p:cNvSpPr>
            <p:nvPr/>
          </p:nvSpPr>
          <p:spPr>
            <a:xfrm>
              <a:off x="1270277" y="3008832"/>
              <a:ext cx="1438533"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E9F6DC"/>
                  </a:solidFill>
                  <a:latin typeface="+mj-lt"/>
                </a:rPr>
                <a:t>What the system consists of</a:t>
              </a:r>
              <a:r>
                <a:rPr kumimoji="0" lang="ru-RU" b="1" i="0" u="none" strike="noStrike" kern="1200" cap="none" spc="0" normalizeH="0" baseline="0" noProof="0" dirty="0" smtClean="0">
                  <a:ln>
                    <a:noFill/>
                  </a:ln>
                  <a:solidFill>
                    <a:srgbClr val="E9F6DC"/>
                  </a:solidFill>
                  <a:effectLst/>
                  <a:uLnTx/>
                  <a:uFillTx/>
                  <a:latin typeface="+mj-lt"/>
                  <a:ea typeface="+mn-ea"/>
                  <a:cs typeface="+mn-cs"/>
                </a:rPr>
                <a:t>?</a:t>
              </a:r>
              <a:endParaRPr kumimoji="0" lang="en-US" b="1" i="0" u="none" strike="noStrike" kern="1200" cap="none" spc="0" normalizeH="0" baseline="0" noProof="0" dirty="0" smtClean="0">
                <a:ln>
                  <a:noFill/>
                </a:ln>
                <a:solidFill>
                  <a:srgbClr val="E9F6DC"/>
                </a:solidFill>
                <a:effectLst/>
                <a:uLnTx/>
                <a:uFillTx/>
                <a:latin typeface="+mj-lt"/>
                <a:ea typeface="+mn-ea"/>
                <a:cs typeface="+mn-cs"/>
              </a:endParaRPr>
            </a:p>
          </p:txBody>
        </p:sp>
        <p:sp>
          <p:nvSpPr>
            <p:cNvPr id="31"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Software + camera * + computer * + protection / key + </a:t>
              </a:r>
              <a:r>
                <a:rPr lang="en-US" sz="1000" dirty="0" smtClean="0">
                  <a:solidFill>
                    <a:schemeClr val="tx1">
                      <a:lumMod val="50000"/>
                      <a:lumOff val="50000"/>
                    </a:schemeClr>
                  </a:solidFill>
                </a:rPr>
                <a:t>manual + </a:t>
              </a:r>
              <a:r>
                <a:rPr lang="en-US" sz="1000" dirty="0">
                  <a:solidFill>
                    <a:schemeClr val="tx1">
                      <a:lumMod val="50000"/>
                      <a:lumOff val="50000"/>
                    </a:schemeClr>
                  </a:solidFill>
                </a:rPr>
                <a:t>microphone</a:t>
              </a:r>
              <a:r>
                <a:rPr lang="ru-RU" sz="1000" dirty="0" smtClean="0">
                  <a:solidFill>
                    <a:schemeClr val="tx1">
                      <a:lumMod val="50000"/>
                      <a:lumOff val="50000"/>
                    </a:schemeClr>
                  </a:solidFill>
                </a:rPr>
                <a:t>*</a:t>
              </a:r>
              <a:endParaRPr lang="en-US" sz="1000" dirty="0">
                <a:solidFill>
                  <a:schemeClr val="tx1">
                    <a:lumMod val="50000"/>
                    <a:lumOff val="50000"/>
                  </a:schemeClr>
                </a:solidFill>
              </a:endParaRPr>
            </a:p>
          </p:txBody>
        </p:sp>
      </p:grpSp>
      <p:sp>
        <p:nvSpPr>
          <p:cNvPr id="36" name="Freeform 45"/>
          <p:cNvSpPr>
            <a:spLocks noEditPoints="1"/>
          </p:cNvSpPr>
          <p:nvPr/>
        </p:nvSpPr>
        <p:spPr bwMode="auto">
          <a:xfrm>
            <a:off x="576569" y="13905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5"/>
          <p:cNvSpPr>
            <a:spLocks noEditPoints="1"/>
          </p:cNvSpPr>
          <p:nvPr/>
        </p:nvSpPr>
        <p:spPr bwMode="auto">
          <a:xfrm>
            <a:off x="576569" y="23071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E79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5"/>
          <p:cNvSpPr>
            <a:spLocks noEditPoints="1"/>
          </p:cNvSpPr>
          <p:nvPr/>
        </p:nvSpPr>
        <p:spPr bwMode="auto">
          <a:xfrm>
            <a:off x="576569" y="32237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5"/>
          <p:cNvSpPr>
            <a:spLocks noEditPoints="1"/>
          </p:cNvSpPr>
          <p:nvPr/>
        </p:nvSpPr>
        <p:spPr bwMode="auto">
          <a:xfrm>
            <a:off x="576569" y="41403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Text Placeholder 3"/>
          <p:cNvSpPr txBox="1">
            <a:spLocks/>
          </p:cNvSpPr>
          <p:nvPr/>
        </p:nvSpPr>
        <p:spPr>
          <a:xfrm>
            <a:off x="887537" y="4616446"/>
            <a:ext cx="4578602"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ru-RU" sz="1000" dirty="0" smtClean="0">
                <a:solidFill>
                  <a:schemeClr val="tx1">
                    <a:lumMod val="50000"/>
                    <a:lumOff val="50000"/>
                  </a:schemeClr>
                </a:solidFill>
              </a:rPr>
              <a:t>* </a:t>
            </a:r>
            <a:r>
              <a:rPr lang="en-US" sz="1000" dirty="0" smtClean="0">
                <a:solidFill>
                  <a:schemeClr val="tx1">
                    <a:lumMod val="50000"/>
                    <a:lumOff val="50000"/>
                  </a:schemeClr>
                </a:solidFill>
              </a:rPr>
              <a:t>Optional</a:t>
            </a:r>
            <a:endParaRPr lang="en-US" sz="1000" dirty="0">
              <a:solidFill>
                <a:schemeClr val="tx1">
                  <a:lumMod val="50000"/>
                  <a:lumOff val="50000"/>
                </a:schemeClr>
              </a:solidFill>
            </a:endParaRPr>
          </a:p>
        </p:txBody>
      </p:sp>
      <p:pic>
        <p:nvPicPr>
          <p:cNvPr id="24" name="Picture 9"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55211" y="1250915"/>
            <a:ext cx="21701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Callout 31"/>
          <p:cNvSpPr/>
          <p:nvPr/>
        </p:nvSpPr>
        <p:spPr>
          <a:xfrm>
            <a:off x="6083966" y="1036926"/>
            <a:ext cx="2520524" cy="3723890"/>
          </a:xfrm>
          <a:prstGeom prst="downArrowCallout">
            <a:avLst>
              <a:gd name="adj1" fmla="val 25000"/>
              <a:gd name="adj2" fmla="val 6698"/>
              <a:gd name="adj3" fmla="val 4369"/>
              <a:gd name="adj4" fmla="val 96860"/>
            </a:avLst>
          </a:prstGeom>
          <a:solidFill>
            <a:srgbClr val="DAA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p:cNvSpPr>
            <a:spLocks noGrp="1"/>
          </p:cNvSpPr>
          <p:nvPr>
            <p:ph type="title"/>
          </p:nvPr>
        </p:nvSpPr>
        <p:spPr/>
        <p:txBody>
          <a:bodyPr/>
          <a:lstStyle/>
          <a:p>
            <a:r>
              <a:rPr lang="en-US" dirty="0"/>
              <a:t>Part</a:t>
            </a:r>
            <a:r>
              <a:rPr lang="ru-RU" dirty="0" smtClean="0"/>
              <a:t> 1</a:t>
            </a:r>
            <a:endParaRPr lang="en-US" dirty="0"/>
          </a:p>
        </p:txBody>
      </p:sp>
      <p:sp>
        <p:nvSpPr>
          <p:cNvPr id="15" name="Text Placeholder 14"/>
          <p:cNvSpPr>
            <a:spLocks noGrp="1"/>
          </p:cNvSpPr>
          <p:nvPr>
            <p:ph type="body" sz="half" idx="2"/>
          </p:nvPr>
        </p:nvSpPr>
        <p:spPr/>
        <p:txBody>
          <a:bodyPr/>
          <a:lstStyle/>
          <a:p>
            <a:pPr lvl="0"/>
            <a:r>
              <a:rPr lang="en-US" sz="1800" dirty="0">
                <a:solidFill>
                  <a:srgbClr val="FFFFFF">
                    <a:lumMod val="50000"/>
                  </a:srgbClr>
                </a:solidFill>
              </a:rPr>
              <a:t>Answers the questions</a:t>
            </a:r>
            <a:r>
              <a:rPr lang="ru-RU" sz="1800" dirty="0">
                <a:solidFill>
                  <a:srgbClr val="FFFFFF">
                    <a:lumMod val="50000"/>
                  </a:srgbClr>
                </a:solidFill>
              </a:rPr>
              <a:t>:</a:t>
            </a:r>
            <a:endParaRPr lang="en-US" sz="1800" dirty="0">
              <a:solidFill>
                <a:srgbClr val="FFFFFF">
                  <a:lumMod val="50000"/>
                </a:srgbClr>
              </a:solidFill>
            </a:endParaRPr>
          </a:p>
        </p:txBody>
      </p:sp>
      <p:sp>
        <p:nvSpPr>
          <p:cNvPr id="16" name="Slide Number Placeholder 15"/>
          <p:cNvSpPr>
            <a:spLocks noGrp="1"/>
          </p:cNvSpPr>
          <p:nvPr>
            <p:ph type="sldNum" sz="quarter" idx="12"/>
          </p:nvPr>
        </p:nvSpPr>
        <p:spPr/>
        <p:txBody>
          <a:bodyPr/>
          <a:lstStyle/>
          <a:p>
            <a:fld id="{C136B7D2-B98C-44FD-8D04-7EC62A564975}" type="slidenum">
              <a:rPr lang="en-US" smtClean="0"/>
              <a:pPr/>
              <a:t>12</a:t>
            </a:fld>
            <a:endParaRPr lang="en-US" dirty="0"/>
          </a:p>
        </p:txBody>
      </p:sp>
      <p:grpSp>
        <p:nvGrpSpPr>
          <p:cNvPr id="17" name="Group 16"/>
          <p:cNvGrpSpPr/>
          <p:nvPr/>
        </p:nvGrpSpPr>
        <p:grpSpPr>
          <a:xfrm>
            <a:off x="972717" y="1112571"/>
            <a:ext cx="4809030" cy="591947"/>
            <a:chOff x="1270277" y="1165408"/>
            <a:chExt cx="2610439" cy="591947"/>
          </a:xfrm>
        </p:grpSpPr>
        <p:sp>
          <p:nvSpPr>
            <p:cNvPr id="18" name="Text Placeholder 3"/>
            <p:cNvSpPr txBox="1">
              <a:spLocks/>
            </p:cNvSpPr>
            <p:nvPr/>
          </p:nvSpPr>
          <p:spPr>
            <a:xfrm>
              <a:off x="1270277" y="1165408"/>
              <a:ext cx="2475556"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B3EBFF"/>
                  </a:solidFill>
                  <a:latin typeface="+mj-lt"/>
                </a:rPr>
                <a:t>Which </a:t>
              </a:r>
              <a:r>
                <a:rPr lang="en-US" b="1" dirty="0" smtClean="0">
                  <a:solidFill>
                    <a:srgbClr val="B3EBFF"/>
                  </a:solidFill>
                  <a:latin typeface="+mj-lt"/>
                </a:rPr>
                <a:t>scientific theories </a:t>
              </a:r>
              <a:r>
                <a:rPr lang="en-US" b="1" dirty="0">
                  <a:solidFill>
                    <a:srgbClr val="B3EBFF"/>
                  </a:solidFill>
                  <a:latin typeface="+mj-lt"/>
                </a:rPr>
                <a:t>are the basis of the system?</a:t>
              </a:r>
              <a:endParaRPr kumimoji="0" lang="en-US" b="1" i="0" u="none" strike="noStrike" kern="1200" cap="none" spc="0" normalizeH="0" baseline="0" noProof="0" dirty="0" smtClean="0">
                <a:ln>
                  <a:noFill/>
                </a:ln>
                <a:solidFill>
                  <a:srgbClr val="B3EBFF"/>
                </a:solidFill>
                <a:effectLst/>
                <a:uLnTx/>
                <a:uFillTx/>
                <a:latin typeface="+mj-lt"/>
                <a:ea typeface="+mn-ea"/>
                <a:cs typeface="+mn-cs"/>
              </a:endParaRPr>
            </a:p>
          </p:txBody>
        </p:sp>
        <p:sp>
          <p:nvSpPr>
            <p:cNvPr id="19" name="Text Placeholder 3"/>
            <p:cNvSpPr txBox="1">
              <a:spLocks/>
            </p:cNvSpPr>
            <p:nvPr/>
          </p:nvSpPr>
          <p:spPr>
            <a:xfrm>
              <a:off x="1270278" y="1418801"/>
              <a:ext cx="2610438" cy="3385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cs typeface="+mj-cs"/>
                </a:rPr>
                <a:t>Vibraimage, vestibule-emotional reflex,</a:t>
              </a:r>
            </a:p>
            <a:p>
              <a:pPr lvl="0" algn="l" defTabSz="914400">
                <a:spcBef>
                  <a:spcPct val="20000"/>
                </a:spcBef>
                <a:defRPr/>
              </a:pPr>
              <a:r>
                <a:rPr lang="en-US" sz="1000" dirty="0">
                  <a:solidFill>
                    <a:schemeClr val="tx1">
                      <a:lumMod val="50000"/>
                      <a:lumOff val="50000"/>
                    </a:schemeClr>
                  </a:solidFill>
                  <a:cs typeface="+mj-cs"/>
                </a:rPr>
                <a:t>the theory of multiple intelligence, etc.</a:t>
              </a:r>
              <a:r>
                <a:rPr lang="ru-RU" sz="1000" dirty="0" smtClean="0">
                  <a:solidFill>
                    <a:schemeClr val="tx1">
                      <a:lumMod val="50000"/>
                      <a:lumOff val="50000"/>
                    </a:schemeClr>
                  </a:solidFill>
                  <a:cs typeface="+mj-cs"/>
                </a:rPr>
                <a:t> </a:t>
              </a:r>
              <a:endParaRPr lang="en-US" sz="1000" dirty="0">
                <a:solidFill>
                  <a:schemeClr val="tx1">
                    <a:lumMod val="50000"/>
                    <a:lumOff val="50000"/>
                  </a:schemeClr>
                </a:solidFill>
                <a:cs typeface="+mj-cs"/>
              </a:endParaRPr>
            </a:p>
          </p:txBody>
        </p:sp>
      </p:grpSp>
      <p:grpSp>
        <p:nvGrpSpPr>
          <p:cNvPr id="21" name="Group 20"/>
          <p:cNvGrpSpPr/>
          <p:nvPr/>
        </p:nvGrpSpPr>
        <p:grpSpPr>
          <a:xfrm>
            <a:off x="972717" y="2051533"/>
            <a:ext cx="4693816" cy="561170"/>
            <a:chOff x="1270277" y="2087120"/>
            <a:chExt cx="2610439" cy="561170"/>
          </a:xfrm>
        </p:grpSpPr>
        <p:sp>
          <p:nvSpPr>
            <p:cNvPr id="22" name="Text Placeholder 3"/>
            <p:cNvSpPr txBox="1">
              <a:spLocks/>
            </p:cNvSpPr>
            <p:nvPr/>
          </p:nvSpPr>
          <p:spPr>
            <a:xfrm>
              <a:off x="1270277" y="2087120"/>
              <a:ext cx="133190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DAA600"/>
                  </a:solidFill>
                  <a:latin typeface="+mj-lt"/>
                </a:rPr>
                <a:t>Application of the program</a:t>
              </a:r>
              <a:r>
                <a:rPr kumimoji="0" lang="ru-RU" b="1" i="0" u="none" strike="noStrike" kern="1200" cap="none" spc="0" normalizeH="0" baseline="0" noProof="0" dirty="0" smtClean="0">
                  <a:ln>
                    <a:noFill/>
                  </a:ln>
                  <a:solidFill>
                    <a:srgbClr val="DAA600"/>
                  </a:solidFill>
                  <a:effectLst/>
                  <a:uLnTx/>
                  <a:uFillTx/>
                  <a:latin typeface="+mj-lt"/>
                  <a:ea typeface="+mn-ea"/>
                  <a:cs typeface="+mn-cs"/>
                </a:rPr>
                <a:t>?</a:t>
              </a:r>
              <a:endParaRPr kumimoji="0" lang="en-US" b="1" i="0" u="none" strike="noStrike" kern="1200" cap="none" spc="0" normalizeH="0" baseline="0" noProof="0" dirty="0" smtClean="0">
                <a:ln>
                  <a:noFill/>
                </a:ln>
                <a:solidFill>
                  <a:srgbClr val="DAA600"/>
                </a:solidFill>
                <a:effectLst/>
                <a:uLnTx/>
                <a:uFillTx/>
                <a:latin typeface="+mj-lt"/>
                <a:ea typeface="+mn-ea"/>
                <a:cs typeface="+mn-cs"/>
              </a:endParaRPr>
            </a:p>
          </p:txBody>
        </p:sp>
        <p:sp>
          <p:nvSpPr>
            <p:cNvPr id="23" name="Text Placeholder 3"/>
            <p:cNvSpPr txBox="1">
              <a:spLocks/>
            </p:cNvSpPr>
            <p:nvPr/>
          </p:nvSpPr>
          <p:spPr>
            <a:xfrm>
              <a:off x="1270277" y="2340513"/>
              <a:ext cx="2610439"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Providing personal or public safety, the definition of a lie, the patient control in medicine, the definition of human abilities etc.</a:t>
              </a:r>
            </a:p>
          </p:txBody>
        </p:sp>
      </p:grpSp>
      <p:sp>
        <p:nvSpPr>
          <p:cNvPr id="36" name="Freeform 45"/>
          <p:cNvSpPr>
            <a:spLocks noEditPoints="1"/>
          </p:cNvSpPr>
          <p:nvPr/>
        </p:nvSpPr>
        <p:spPr bwMode="auto">
          <a:xfrm>
            <a:off x="576569" y="13905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3EB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5"/>
          <p:cNvSpPr>
            <a:spLocks noEditPoints="1"/>
          </p:cNvSpPr>
          <p:nvPr/>
        </p:nvSpPr>
        <p:spPr bwMode="auto">
          <a:xfrm>
            <a:off x="576569" y="23071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5"/>
          <p:cNvSpPr>
            <a:spLocks noEditPoints="1"/>
          </p:cNvSpPr>
          <p:nvPr/>
        </p:nvSpPr>
        <p:spPr bwMode="auto">
          <a:xfrm>
            <a:off x="576569" y="32237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Text Placeholder 3"/>
          <p:cNvSpPr txBox="1">
            <a:spLocks/>
          </p:cNvSpPr>
          <p:nvPr/>
        </p:nvSpPr>
        <p:spPr>
          <a:xfrm>
            <a:off x="904972" y="4645602"/>
            <a:ext cx="4578602"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ru-RU" sz="1000" dirty="0" smtClean="0">
                <a:solidFill>
                  <a:schemeClr val="tx1">
                    <a:lumMod val="50000"/>
                    <a:lumOff val="50000"/>
                  </a:schemeClr>
                </a:solidFill>
              </a:rPr>
              <a:t>* </a:t>
            </a:r>
            <a:r>
              <a:rPr lang="en-US" sz="1000" dirty="0" smtClean="0">
                <a:solidFill>
                  <a:schemeClr val="tx1">
                    <a:lumMod val="50000"/>
                    <a:lumOff val="50000"/>
                  </a:schemeClr>
                </a:solidFill>
              </a:rPr>
              <a:t>Optional</a:t>
            </a:r>
            <a:endParaRPr lang="en-US" sz="1000" dirty="0">
              <a:solidFill>
                <a:schemeClr val="tx1">
                  <a:lumMod val="50000"/>
                  <a:lumOff val="50000"/>
                </a:schemeClr>
              </a:solidFill>
            </a:endParaRPr>
          </a:p>
        </p:txBody>
      </p:sp>
      <p:sp>
        <p:nvSpPr>
          <p:cNvPr id="33" name="Freeform 116"/>
          <p:cNvSpPr>
            <a:spLocks noEditPoints="1"/>
          </p:cNvSpPr>
          <p:nvPr/>
        </p:nvSpPr>
        <p:spPr bwMode="auto">
          <a:xfrm>
            <a:off x="7436454" y="3534749"/>
            <a:ext cx="910467" cy="66370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45"/>
          <p:cNvSpPr>
            <a:spLocks noEditPoints="1"/>
          </p:cNvSpPr>
          <p:nvPr/>
        </p:nvSpPr>
        <p:spPr bwMode="auto">
          <a:xfrm>
            <a:off x="6428432" y="2342364"/>
            <a:ext cx="726295" cy="631894"/>
          </a:xfrm>
          <a:custGeom>
            <a:avLst/>
            <a:gdLst/>
            <a:ahLst/>
            <a:cxnLst>
              <a:cxn ang="0">
                <a:pos x="82" y="45"/>
              </a:cxn>
              <a:cxn ang="0">
                <a:pos x="82" y="61"/>
              </a:cxn>
              <a:cxn ang="0">
                <a:pos x="81" y="62"/>
              </a:cxn>
              <a:cxn ang="0">
                <a:pos x="77" y="62"/>
              </a:cxn>
              <a:cxn ang="0">
                <a:pos x="77" y="65"/>
              </a:cxn>
              <a:cxn ang="0">
                <a:pos x="69" y="72"/>
              </a:cxn>
              <a:cxn ang="0">
                <a:pos x="61" y="65"/>
              </a:cxn>
              <a:cxn ang="0">
                <a:pos x="61" y="62"/>
              </a:cxn>
              <a:cxn ang="0">
                <a:pos x="20" y="62"/>
              </a:cxn>
              <a:cxn ang="0">
                <a:pos x="20" y="65"/>
              </a:cxn>
              <a:cxn ang="0">
                <a:pos x="13" y="72"/>
              </a:cxn>
              <a:cxn ang="0">
                <a:pos x="5" y="65"/>
              </a:cxn>
              <a:cxn ang="0">
                <a:pos x="5" y="62"/>
              </a:cxn>
              <a:cxn ang="0">
                <a:pos x="1" y="62"/>
              </a:cxn>
              <a:cxn ang="0">
                <a:pos x="0" y="61"/>
              </a:cxn>
              <a:cxn ang="0">
                <a:pos x="0" y="45"/>
              </a:cxn>
              <a:cxn ang="0">
                <a:pos x="9" y="36"/>
              </a:cxn>
              <a:cxn ang="0">
                <a:pos x="10" y="36"/>
              </a:cxn>
              <a:cxn ang="0">
                <a:pos x="14" y="19"/>
              </a:cxn>
              <a:cxn ang="0">
                <a:pos x="25" y="11"/>
              </a:cxn>
              <a:cxn ang="0">
                <a:pos x="31" y="11"/>
              </a:cxn>
              <a:cxn ang="0">
                <a:pos x="31" y="2"/>
              </a:cxn>
              <a:cxn ang="0">
                <a:pos x="32" y="0"/>
              </a:cxn>
              <a:cxn ang="0">
                <a:pos x="50" y="0"/>
              </a:cxn>
              <a:cxn ang="0">
                <a:pos x="51" y="2"/>
              </a:cxn>
              <a:cxn ang="0">
                <a:pos x="51" y="11"/>
              </a:cxn>
              <a:cxn ang="0">
                <a:pos x="56" y="11"/>
              </a:cxn>
              <a:cxn ang="0">
                <a:pos x="68" y="19"/>
              </a:cxn>
              <a:cxn ang="0">
                <a:pos x="72" y="36"/>
              </a:cxn>
              <a:cxn ang="0">
                <a:pos x="73" y="36"/>
              </a:cxn>
              <a:cxn ang="0">
                <a:pos x="82" y="45"/>
              </a:cxn>
              <a:cxn ang="0">
                <a:pos x="19" y="49"/>
              </a:cxn>
              <a:cxn ang="0">
                <a:pos x="13" y="43"/>
              </a:cxn>
              <a:cxn ang="0">
                <a:pos x="6" y="49"/>
              </a:cxn>
              <a:cxn ang="0">
                <a:pos x="13" y="56"/>
              </a:cxn>
              <a:cxn ang="0">
                <a:pos x="19" y="49"/>
              </a:cxn>
              <a:cxn ang="0">
                <a:pos x="61" y="36"/>
              </a:cxn>
              <a:cxn ang="0">
                <a:pos x="58" y="22"/>
              </a:cxn>
              <a:cxn ang="0">
                <a:pos x="56" y="21"/>
              </a:cxn>
              <a:cxn ang="0">
                <a:pos x="25" y="21"/>
              </a:cxn>
              <a:cxn ang="0">
                <a:pos x="24" y="22"/>
              </a:cxn>
              <a:cxn ang="0">
                <a:pos x="20" y="36"/>
              </a:cxn>
              <a:cxn ang="0">
                <a:pos x="61" y="36"/>
              </a:cxn>
              <a:cxn ang="0">
                <a:pos x="76" y="49"/>
              </a:cxn>
              <a:cxn ang="0">
                <a:pos x="69" y="43"/>
              </a:cxn>
              <a:cxn ang="0">
                <a:pos x="63" y="49"/>
              </a:cxn>
              <a:cxn ang="0">
                <a:pos x="69" y="56"/>
              </a:cxn>
              <a:cxn ang="0">
                <a:pos x="76" y="49"/>
              </a:cxn>
            </a:cxnLst>
            <a:rect l="0" t="0" r="r" b="b"/>
            <a:pathLst>
              <a:path w="82" h="72">
                <a:moveTo>
                  <a:pt x="82" y="45"/>
                </a:moveTo>
                <a:cubicBezTo>
                  <a:pt x="82" y="61"/>
                  <a:pt x="82" y="61"/>
                  <a:pt x="82" y="61"/>
                </a:cubicBezTo>
                <a:cubicBezTo>
                  <a:pt x="82" y="61"/>
                  <a:pt x="81" y="62"/>
                  <a:pt x="81" y="62"/>
                </a:cubicBezTo>
                <a:cubicBezTo>
                  <a:pt x="77" y="62"/>
                  <a:pt x="77" y="62"/>
                  <a:pt x="77" y="62"/>
                </a:cubicBezTo>
                <a:cubicBezTo>
                  <a:pt x="77" y="65"/>
                  <a:pt x="77" y="65"/>
                  <a:pt x="77" y="65"/>
                </a:cubicBezTo>
                <a:cubicBezTo>
                  <a:pt x="77" y="69"/>
                  <a:pt x="73" y="72"/>
                  <a:pt x="69" y="72"/>
                </a:cubicBezTo>
                <a:cubicBezTo>
                  <a:pt x="65" y="72"/>
                  <a:pt x="61" y="69"/>
                  <a:pt x="61" y="65"/>
                </a:cubicBezTo>
                <a:cubicBezTo>
                  <a:pt x="61" y="62"/>
                  <a:pt x="61" y="62"/>
                  <a:pt x="61" y="62"/>
                </a:cubicBezTo>
                <a:cubicBezTo>
                  <a:pt x="20" y="62"/>
                  <a:pt x="20" y="62"/>
                  <a:pt x="20" y="62"/>
                </a:cubicBezTo>
                <a:cubicBezTo>
                  <a:pt x="20" y="65"/>
                  <a:pt x="20" y="65"/>
                  <a:pt x="20" y="65"/>
                </a:cubicBezTo>
                <a:cubicBezTo>
                  <a:pt x="20" y="69"/>
                  <a:pt x="17" y="72"/>
                  <a:pt x="13" y="72"/>
                </a:cubicBezTo>
                <a:cubicBezTo>
                  <a:pt x="8" y="72"/>
                  <a:pt x="5" y="69"/>
                  <a:pt x="5" y="65"/>
                </a:cubicBezTo>
                <a:cubicBezTo>
                  <a:pt x="5" y="62"/>
                  <a:pt x="5" y="62"/>
                  <a:pt x="5" y="62"/>
                </a:cubicBezTo>
                <a:cubicBezTo>
                  <a:pt x="1" y="62"/>
                  <a:pt x="1" y="62"/>
                  <a:pt x="1" y="62"/>
                </a:cubicBezTo>
                <a:cubicBezTo>
                  <a:pt x="0" y="62"/>
                  <a:pt x="0" y="61"/>
                  <a:pt x="0" y="61"/>
                </a:cubicBezTo>
                <a:cubicBezTo>
                  <a:pt x="0" y="45"/>
                  <a:pt x="0" y="45"/>
                  <a:pt x="0" y="45"/>
                </a:cubicBezTo>
                <a:cubicBezTo>
                  <a:pt x="0" y="40"/>
                  <a:pt x="4" y="36"/>
                  <a:pt x="9" y="36"/>
                </a:cubicBezTo>
                <a:cubicBezTo>
                  <a:pt x="10" y="36"/>
                  <a:pt x="10" y="36"/>
                  <a:pt x="10" y="36"/>
                </a:cubicBezTo>
                <a:cubicBezTo>
                  <a:pt x="14" y="19"/>
                  <a:pt x="14" y="19"/>
                  <a:pt x="14" y="19"/>
                </a:cubicBezTo>
                <a:cubicBezTo>
                  <a:pt x="15" y="14"/>
                  <a:pt x="20" y="11"/>
                  <a:pt x="25" y="11"/>
                </a:cubicBezTo>
                <a:cubicBezTo>
                  <a:pt x="31" y="11"/>
                  <a:pt x="31" y="11"/>
                  <a:pt x="31" y="11"/>
                </a:cubicBezTo>
                <a:cubicBezTo>
                  <a:pt x="31" y="2"/>
                  <a:pt x="31" y="2"/>
                  <a:pt x="31" y="2"/>
                </a:cubicBezTo>
                <a:cubicBezTo>
                  <a:pt x="31" y="1"/>
                  <a:pt x="31" y="0"/>
                  <a:pt x="32" y="0"/>
                </a:cubicBezTo>
                <a:cubicBezTo>
                  <a:pt x="50" y="0"/>
                  <a:pt x="50" y="0"/>
                  <a:pt x="50" y="0"/>
                </a:cubicBezTo>
                <a:cubicBezTo>
                  <a:pt x="51" y="0"/>
                  <a:pt x="51" y="1"/>
                  <a:pt x="51" y="2"/>
                </a:cubicBezTo>
                <a:cubicBezTo>
                  <a:pt x="51" y="11"/>
                  <a:pt x="51" y="11"/>
                  <a:pt x="51" y="11"/>
                </a:cubicBezTo>
                <a:cubicBezTo>
                  <a:pt x="56" y="11"/>
                  <a:pt x="56" y="11"/>
                  <a:pt x="56" y="11"/>
                </a:cubicBezTo>
                <a:cubicBezTo>
                  <a:pt x="62" y="11"/>
                  <a:pt x="66" y="14"/>
                  <a:pt x="68" y="19"/>
                </a:cubicBezTo>
                <a:cubicBezTo>
                  <a:pt x="72" y="36"/>
                  <a:pt x="72" y="36"/>
                  <a:pt x="72" y="36"/>
                </a:cubicBezTo>
                <a:cubicBezTo>
                  <a:pt x="73" y="36"/>
                  <a:pt x="73" y="36"/>
                  <a:pt x="73" y="36"/>
                </a:cubicBezTo>
                <a:cubicBezTo>
                  <a:pt x="78" y="36"/>
                  <a:pt x="82" y="40"/>
                  <a:pt x="82" y="45"/>
                </a:cubicBezTo>
                <a:close/>
                <a:moveTo>
                  <a:pt x="19" y="49"/>
                </a:moveTo>
                <a:cubicBezTo>
                  <a:pt x="19" y="46"/>
                  <a:pt x="16" y="43"/>
                  <a:pt x="13" y="43"/>
                </a:cubicBezTo>
                <a:cubicBezTo>
                  <a:pt x="9" y="43"/>
                  <a:pt x="6" y="46"/>
                  <a:pt x="6" y="49"/>
                </a:cubicBezTo>
                <a:cubicBezTo>
                  <a:pt x="6" y="53"/>
                  <a:pt x="9" y="56"/>
                  <a:pt x="13" y="56"/>
                </a:cubicBezTo>
                <a:cubicBezTo>
                  <a:pt x="16" y="56"/>
                  <a:pt x="19" y="53"/>
                  <a:pt x="19" y="49"/>
                </a:cubicBezTo>
                <a:close/>
                <a:moveTo>
                  <a:pt x="61" y="36"/>
                </a:moveTo>
                <a:cubicBezTo>
                  <a:pt x="58" y="22"/>
                  <a:pt x="58" y="22"/>
                  <a:pt x="58" y="22"/>
                </a:cubicBezTo>
                <a:cubicBezTo>
                  <a:pt x="58" y="22"/>
                  <a:pt x="57" y="21"/>
                  <a:pt x="56" y="21"/>
                </a:cubicBezTo>
                <a:cubicBezTo>
                  <a:pt x="25" y="21"/>
                  <a:pt x="25" y="21"/>
                  <a:pt x="25" y="21"/>
                </a:cubicBezTo>
                <a:cubicBezTo>
                  <a:pt x="25" y="21"/>
                  <a:pt x="24" y="22"/>
                  <a:pt x="24" y="22"/>
                </a:cubicBezTo>
                <a:cubicBezTo>
                  <a:pt x="20" y="36"/>
                  <a:pt x="20" y="36"/>
                  <a:pt x="20" y="36"/>
                </a:cubicBezTo>
                <a:lnTo>
                  <a:pt x="61" y="36"/>
                </a:lnTo>
                <a:close/>
                <a:moveTo>
                  <a:pt x="76" y="49"/>
                </a:moveTo>
                <a:cubicBezTo>
                  <a:pt x="76" y="46"/>
                  <a:pt x="73" y="43"/>
                  <a:pt x="69" y="43"/>
                </a:cubicBezTo>
                <a:cubicBezTo>
                  <a:pt x="66" y="43"/>
                  <a:pt x="63" y="46"/>
                  <a:pt x="63" y="49"/>
                </a:cubicBezTo>
                <a:cubicBezTo>
                  <a:pt x="63" y="53"/>
                  <a:pt x="66" y="56"/>
                  <a:pt x="69" y="56"/>
                </a:cubicBezTo>
                <a:cubicBezTo>
                  <a:pt x="73" y="56"/>
                  <a:pt x="76" y="53"/>
                  <a:pt x="76" y="4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5"/>
          <p:cNvSpPr>
            <a:spLocks noEditPoints="1"/>
          </p:cNvSpPr>
          <p:nvPr/>
        </p:nvSpPr>
        <p:spPr bwMode="auto">
          <a:xfrm>
            <a:off x="6405080" y="3563625"/>
            <a:ext cx="772999" cy="720731"/>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44"/>
          <p:cNvSpPr>
            <a:spLocks noEditPoints="1"/>
          </p:cNvSpPr>
          <p:nvPr/>
        </p:nvSpPr>
        <p:spPr bwMode="auto">
          <a:xfrm>
            <a:off x="7466096" y="2307181"/>
            <a:ext cx="839406" cy="69284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noEditPoints="1"/>
          </p:cNvSpPr>
          <p:nvPr/>
        </p:nvSpPr>
        <p:spPr bwMode="auto">
          <a:xfrm>
            <a:off x="7546477" y="1334678"/>
            <a:ext cx="678643" cy="721813"/>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5"/>
          <p:cNvSpPr>
            <a:spLocks noEditPoints="1"/>
          </p:cNvSpPr>
          <p:nvPr/>
        </p:nvSpPr>
        <p:spPr bwMode="auto">
          <a:xfrm>
            <a:off x="6473425" y="1296439"/>
            <a:ext cx="636308" cy="755094"/>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2" name="Group 28"/>
          <p:cNvGrpSpPr/>
          <p:nvPr/>
        </p:nvGrpSpPr>
        <p:grpSpPr>
          <a:xfrm>
            <a:off x="931451" y="3879502"/>
            <a:ext cx="4578602" cy="407281"/>
            <a:chOff x="1270277" y="3008832"/>
            <a:chExt cx="2610439" cy="407281"/>
          </a:xfrm>
        </p:grpSpPr>
        <p:sp>
          <p:nvSpPr>
            <p:cNvPr id="45"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Software + camera * + computer * + protection / key + </a:t>
              </a:r>
              <a:r>
                <a:rPr lang="en-US" sz="1000" dirty="0" smtClean="0">
                  <a:solidFill>
                    <a:schemeClr val="tx1">
                      <a:lumMod val="50000"/>
                      <a:lumOff val="50000"/>
                    </a:schemeClr>
                  </a:solidFill>
                </a:rPr>
                <a:t>manual + </a:t>
              </a:r>
              <a:r>
                <a:rPr lang="en-US" sz="1000" dirty="0">
                  <a:solidFill>
                    <a:schemeClr val="tx1">
                      <a:lumMod val="50000"/>
                      <a:lumOff val="50000"/>
                    </a:schemeClr>
                  </a:solidFill>
                </a:rPr>
                <a:t>microphone</a:t>
              </a:r>
              <a:r>
                <a:rPr lang="ru-RU" sz="1000" dirty="0" smtClean="0">
                  <a:solidFill>
                    <a:schemeClr val="tx1">
                      <a:lumMod val="50000"/>
                      <a:lumOff val="50000"/>
                    </a:schemeClr>
                  </a:solidFill>
                </a:rPr>
                <a:t>*</a:t>
              </a:r>
              <a:endParaRPr lang="en-US" sz="1000" dirty="0">
                <a:solidFill>
                  <a:schemeClr val="tx1">
                    <a:lumMod val="50000"/>
                    <a:lumOff val="50000"/>
                  </a:schemeClr>
                </a:solidFill>
              </a:endParaRPr>
            </a:p>
          </p:txBody>
        </p:sp>
        <p:sp>
          <p:nvSpPr>
            <p:cNvPr id="44" name="Text Placeholder 3"/>
            <p:cNvSpPr txBox="1">
              <a:spLocks/>
            </p:cNvSpPr>
            <p:nvPr/>
          </p:nvSpPr>
          <p:spPr>
            <a:xfrm>
              <a:off x="1270277" y="3008832"/>
              <a:ext cx="1438533"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E9F6DC"/>
                  </a:solidFill>
                  <a:latin typeface="+mj-lt"/>
                </a:rPr>
                <a:t>What the system consists of</a:t>
              </a:r>
              <a:r>
                <a:rPr kumimoji="0" lang="ru-RU" b="1" i="0" u="none" strike="noStrike" kern="1200" cap="none" spc="0" normalizeH="0" baseline="0" noProof="0" dirty="0" smtClean="0">
                  <a:ln>
                    <a:noFill/>
                  </a:ln>
                  <a:solidFill>
                    <a:srgbClr val="E9F6DC"/>
                  </a:solidFill>
                  <a:effectLst/>
                  <a:uLnTx/>
                  <a:uFillTx/>
                  <a:latin typeface="+mj-lt"/>
                  <a:ea typeface="+mn-ea"/>
                  <a:cs typeface="+mn-cs"/>
                </a:rPr>
                <a:t>?</a:t>
              </a:r>
              <a:endParaRPr kumimoji="0" lang="en-US" b="1" i="0" u="none" strike="noStrike" kern="1200" cap="none" spc="0" normalizeH="0" baseline="0" noProof="0" dirty="0" smtClean="0">
                <a:ln>
                  <a:noFill/>
                </a:ln>
                <a:solidFill>
                  <a:srgbClr val="E9F6DC"/>
                </a:solidFill>
                <a:effectLst/>
                <a:uLnTx/>
                <a:uFillTx/>
                <a:latin typeface="+mj-lt"/>
                <a:ea typeface="+mn-ea"/>
                <a:cs typeface="+mn-cs"/>
              </a:endParaRPr>
            </a:p>
          </p:txBody>
        </p:sp>
      </p:grpSp>
      <p:sp>
        <p:nvSpPr>
          <p:cNvPr id="46" name="Freeform 45"/>
          <p:cNvSpPr>
            <a:spLocks noEditPoints="1"/>
          </p:cNvSpPr>
          <p:nvPr/>
        </p:nvSpPr>
        <p:spPr bwMode="auto">
          <a:xfrm>
            <a:off x="576569" y="409524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7" name="Group 24"/>
          <p:cNvGrpSpPr/>
          <p:nvPr/>
        </p:nvGrpSpPr>
        <p:grpSpPr>
          <a:xfrm>
            <a:off x="972719" y="2979536"/>
            <a:ext cx="4693816" cy="407281"/>
            <a:chOff x="1270277" y="3008832"/>
            <a:chExt cx="2610439" cy="407281"/>
          </a:xfrm>
        </p:grpSpPr>
        <p:sp>
          <p:nvSpPr>
            <p:cNvPr id="48" name="Text Placeholder 3"/>
            <p:cNvSpPr txBox="1">
              <a:spLocks/>
            </p:cNvSpPr>
            <p:nvPr/>
          </p:nvSpPr>
          <p:spPr>
            <a:xfrm>
              <a:off x="1270277" y="3008832"/>
              <a:ext cx="2024599"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chemeClr val="accent3">
                      <a:lumMod val="20000"/>
                      <a:lumOff val="80000"/>
                    </a:schemeClr>
                  </a:solidFill>
                  <a:latin typeface="+mj-lt"/>
                </a:rPr>
                <a:t>What are the requirements for the system</a:t>
              </a:r>
              <a:r>
                <a:rPr kumimoji="0" lang="ru-RU" b="1" i="0" u="none" strike="noStrike" kern="1200" cap="none" spc="0" normalizeH="0" baseline="0" noProof="0" dirty="0" smtClean="0">
                  <a:ln>
                    <a:noFill/>
                  </a:ln>
                  <a:solidFill>
                    <a:schemeClr val="accent3">
                      <a:lumMod val="20000"/>
                      <a:lumOff val="80000"/>
                    </a:schemeClr>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3">
                    <a:lumMod val="20000"/>
                    <a:lumOff val="80000"/>
                  </a:schemeClr>
                </a:solidFill>
                <a:effectLst/>
                <a:uLnTx/>
                <a:uFillTx/>
                <a:latin typeface="+mj-lt"/>
                <a:ea typeface="+mn-ea"/>
                <a:cs typeface="+mn-cs"/>
              </a:endParaRPr>
            </a:p>
          </p:txBody>
        </p:sp>
        <p:sp>
          <p:nvSpPr>
            <p:cNvPr id="49"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Requirements for the camera, the computer, the system </a:t>
              </a:r>
              <a:r>
                <a:rPr lang="en-US" sz="1000" dirty="0" smtClean="0">
                  <a:solidFill>
                    <a:schemeClr val="tx1">
                      <a:lumMod val="50000"/>
                      <a:lumOff val="50000"/>
                    </a:schemeClr>
                  </a:solidFill>
                </a:rPr>
                <a:t>in general</a:t>
              </a:r>
              <a:endParaRPr lang="en-US" sz="1000" dirty="0">
                <a:solidFill>
                  <a:schemeClr val="tx1">
                    <a:lumMod val="50000"/>
                    <a:lumOff val="50000"/>
                  </a:schemeClr>
                </a:solidFill>
              </a:endParaRPr>
            </a:p>
          </p:txBody>
        </p:sp>
      </p:grpSp>
    </p:spTree>
    <p:extLst>
      <p:ext uri="{BB962C8B-B14F-4D97-AF65-F5344CB8AC3E}">
        <p14:creationId xmlns:p14="http://schemas.microsoft.com/office/powerpoint/2010/main" val="1393520037"/>
      </p:ext>
    </p:extLst>
  </p:cSld>
  <p:clrMapOvr>
    <a:masterClrMapping/>
  </p:clrMapOvr>
  <p:transition spd="med">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Part</a:t>
            </a:r>
            <a:r>
              <a:rPr lang="ru-RU" dirty="0" smtClean="0"/>
              <a:t> 1</a:t>
            </a:r>
            <a:endParaRPr lang="en-US" dirty="0"/>
          </a:p>
        </p:txBody>
      </p:sp>
      <p:sp>
        <p:nvSpPr>
          <p:cNvPr id="15" name="Text Placeholder 14"/>
          <p:cNvSpPr>
            <a:spLocks noGrp="1"/>
          </p:cNvSpPr>
          <p:nvPr>
            <p:ph type="body" sz="half" idx="2"/>
          </p:nvPr>
        </p:nvSpPr>
        <p:spPr/>
        <p:txBody>
          <a:bodyPr/>
          <a:lstStyle/>
          <a:p>
            <a:pPr lvl="0"/>
            <a:r>
              <a:rPr lang="en-US" sz="1800" dirty="0">
                <a:solidFill>
                  <a:srgbClr val="FFFFFF">
                    <a:lumMod val="50000"/>
                  </a:srgbClr>
                </a:solidFill>
              </a:rPr>
              <a:t>Answers the questions</a:t>
            </a:r>
            <a:r>
              <a:rPr lang="ru-RU" sz="1800" dirty="0">
                <a:solidFill>
                  <a:srgbClr val="FFFFFF">
                    <a:lumMod val="50000"/>
                  </a:srgbClr>
                </a:solidFill>
              </a:rPr>
              <a:t>:</a:t>
            </a:r>
            <a:endParaRPr lang="en-US" sz="1800" dirty="0">
              <a:solidFill>
                <a:srgbClr val="FFFFFF">
                  <a:lumMod val="50000"/>
                </a:srgbClr>
              </a:solidFill>
            </a:endParaRPr>
          </a:p>
        </p:txBody>
      </p:sp>
      <p:sp>
        <p:nvSpPr>
          <p:cNvPr id="16" name="Slide Number Placeholder 15"/>
          <p:cNvSpPr>
            <a:spLocks noGrp="1"/>
          </p:cNvSpPr>
          <p:nvPr>
            <p:ph type="sldNum" sz="quarter" idx="12"/>
          </p:nvPr>
        </p:nvSpPr>
        <p:spPr/>
        <p:txBody>
          <a:bodyPr/>
          <a:lstStyle/>
          <a:p>
            <a:fld id="{C136B7D2-B98C-44FD-8D04-7EC62A564975}" type="slidenum">
              <a:rPr lang="en-US" smtClean="0"/>
              <a:pPr/>
              <a:t>13</a:t>
            </a:fld>
            <a:endParaRPr lang="en-US" dirty="0"/>
          </a:p>
        </p:txBody>
      </p:sp>
      <p:grpSp>
        <p:nvGrpSpPr>
          <p:cNvPr id="17" name="Group 16"/>
          <p:cNvGrpSpPr/>
          <p:nvPr/>
        </p:nvGrpSpPr>
        <p:grpSpPr>
          <a:xfrm>
            <a:off x="972717" y="1112571"/>
            <a:ext cx="4809030" cy="591947"/>
            <a:chOff x="1270277" y="1165408"/>
            <a:chExt cx="2610439" cy="591947"/>
          </a:xfrm>
        </p:grpSpPr>
        <p:sp>
          <p:nvSpPr>
            <p:cNvPr id="18" name="Text Placeholder 3"/>
            <p:cNvSpPr txBox="1">
              <a:spLocks/>
            </p:cNvSpPr>
            <p:nvPr/>
          </p:nvSpPr>
          <p:spPr>
            <a:xfrm>
              <a:off x="1270277" y="1165408"/>
              <a:ext cx="2468595"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B3EBFF"/>
                  </a:solidFill>
                  <a:latin typeface="+mj-lt"/>
                </a:rPr>
                <a:t>Which </a:t>
              </a:r>
              <a:r>
                <a:rPr lang="en-US" b="1" dirty="0">
                  <a:solidFill>
                    <a:srgbClr val="B3EBFF"/>
                  </a:solidFill>
                </a:rPr>
                <a:t>scientific</a:t>
              </a:r>
              <a:r>
                <a:rPr lang="en-US" sz="1050" b="1" dirty="0">
                  <a:solidFill>
                    <a:srgbClr val="B3EBFF"/>
                  </a:solidFill>
                </a:rPr>
                <a:t> </a:t>
              </a:r>
              <a:r>
                <a:rPr lang="en-US" b="1" dirty="0" smtClean="0">
                  <a:solidFill>
                    <a:srgbClr val="B3EBFF"/>
                  </a:solidFill>
                  <a:latin typeface="+mj-lt"/>
                </a:rPr>
                <a:t>theories </a:t>
              </a:r>
              <a:r>
                <a:rPr lang="en-US" b="1" dirty="0">
                  <a:solidFill>
                    <a:srgbClr val="B3EBFF"/>
                  </a:solidFill>
                  <a:latin typeface="+mj-lt"/>
                </a:rPr>
                <a:t>are the basis of the system?</a:t>
              </a:r>
              <a:endParaRPr kumimoji="0" lang="en-US" b="1" i="0" u="none" strike="noStrike" kern="1200" cap="none" spc="0" normalizeH="0" baseline="0" noProof="0" dirty="0" smtClean="0">
                <a:ln>
                  <a:noFill/>
                </a:ln>
                <a:solidFill>
                  <a:srgbClr val="B3EBFF"/>
                </a:solidFill>
                <a:effectLst/>
                <a:uLnTx/>
                <a:uFillTx/>
                <a:latin typeface="+mj-lt"/>
                <a:ea typeface="+mn-ea"/>
                <a:cs typeface="+mn-cs"/>
              </a:endParaRPr>
            </a:p>
          </p:txBody>
        </p:sp>
        <p:sp>
          <p:nvSpPr>
            <p:cNvPr id="19" name="Text Placeholder 3"/>
            <p:cNvSpPr txBox="1">
              <a:spLocks/>
            </p:cNvSpPr>
            <p:nvPr/>
          </p:nvSpPr>
          <p:spPr>
            <a:xfrm>
              <a:off x="1270278" y="1418801"/>
              <a:ext cx="2610438" cy="3385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cs typeface="+mj-cs"/>
                </a:rPr>
                <a:t>Vibraimage, vestibule-emotional reflex,</a:t>
              </a:r>
            </a:p>
            <a:p>
              <a:pPr lvl="0" algn="l" defTabSz="914400">
                <a:spcBef>
                  <a:spcPct val="20000"/>
                </a:spcBef>
                <a:defRPr/>
              </a:pPr>
              <a:r>
                <a:rPr lang="en-US" sz="1000" dirty="0">
                  <a:solidFill>
                    <a:schemeClr val="tx1">
                      <a:lumMod val="50000"/>
                      <a:lumOff val="50000"/>
                    </a:schemeClr>
                  </a:solidFill>
                  <a:cs typeface="+mj-cs"/>
                </a:rPr>
                <a:t>the theory of multiple intelligence, etc.</a:t>
              </a:r>
              <a:r>
                <a:rPr lang="ru-RU" sz="1000" dirty="0" smtClean="0">
                  <a:solidFill>
                    <a:schemeClr val="tx1">
                      <a:lumMod val="50000"/>
                      <a:lumOff val="50000"/>
                    </a:schemeClr>
                  </a:solidFill>
                  <a:cs typeface="+mj-cs"/>
                </a:rPr>
                <a:t> </a:t>
              </a:r>
              <a:endParaRPr lang="en-US" sz="1000" dirty="0">
                <a:solidFill>
                  <a:schemeClr val="tx1">
                    <a:lumMod val="50000"/>
                    <a:lumOff val="50000"/>
                  </a:schemeClr>
                </a:solidFill>
                <a:cs typeface="+mj-cs"/>
              </a:endParaRPr>
            </a:p>
          </p:txBody>
        </p:sp>
      </p:grpSp>
      <p:grpSp>
        <p:nvGrpSpPr>
          <p:cNvPr id="21" name="Group 20"/>
          <p:cNvGrpSpPr/>
          <p:nvPr/>
        </p:nvGrpSpPr>
        <p:grpSpPr>
          <a:xfrm>
            <a:off x="972717" y="2051533"/>
            <a:ext cx="4693816" cy="561170"/>
            <a:chOff x="1270277" y="2087120"/>
            <a:chExt cx="2610439" cy="561170"/>
          </a:xfrm>
        </p:grpSpPr>
        <p:sp>
          <p:nvSpPr>
            <p:cNvPr id="22" name="Text Placeholder 3"/>
            <p:cNvSpPr txBox="1">
              <a:spLocks/>
            </p:cNvSpPr>
            <p:nvPr/>
          </p:nvSpPr>
          <p:spPr>
            <a:xfrm>
              <a:off x="1270277" y="2087120"/>
              <a:ext cx="133190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smtClean="0">
                  <a:solidFill>
                    <a:srgbClr val="FFE79B"/>
                  </a:solidFill>
                  <a:latin typeface="+mj-lt"/>
                </a:rPr>
                <a:t>Application of the program</a:t>
              </a:r>
              <a:r>
                <a:rPr kumimoji="0" lang="ru-RU" b="1" i="0" u="none" strike="noStrike" kern="1200" cap="none" spc="0" normalizeH="0" baseline="0" noProof="0" dirty="0" smtClean="0">
                  <a:ln>
                    <a:noFill/>
                  </a:ln>
                  <a:solidFill>
                    <a:srgbClr val="FFE79B"/>
                  </a:solidFill>
                  <a:effectLst/>
                  <a:uLnTx/>
                  <a:uFillTx/>
                  <a:latin typeface="+mj-lt"/>
                  <a:ea typeface="+mn-ea"/>
                  <a:cs typeface="+mn-cs"/>
                </a:rPr>
                <a:t>?</a:t>
              </a:r>
              <a:endParaRPr kumimoji="0" lang="en-US" b="1" i="0" u="none" strike="noStrike" kern="1200" cap="none" spc="0" normalizeH="0" baseline="0" noProof="0" dirty="0" smtClean="0">
                <a:ln>
                  <a:noFill/>
                </a:ln>
                <a:solidFill>
                  <a:srgbClr val="FFE79B"/>
                </a:solidFill>
                <a:effectLst/>
                <a:uLnTx/>
                <a:uFillTx/>
                <a:latin typeface="+mj-lt"/>
                <a:ea typeface="+mn-ea"/>
                <a:cs typeface="+mn-cs"/>
              </a:endParaRPr>
            </a:p>
          </p:txBody>
        </p:sp>
        <p:sp>
          <p:nvSpPr>
            <p:cNvPr id="23" name="Text Placeholder 3"/>
            <p:cNvSpPr txBox="1">
              <a:spLocks/>
            </p:cNvSpPr>
            <p:nvPr/>
          </p:nvSpPr>
          <p:spPr>
            <a:xfrm>
              <a:off x="1270277" y="2340513"/>
              <a:ext cx="2610439"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Providing personal or public safety, the definition of a lie, the patient control in medicine, the definition of human abilities etc.</a:t>
              </a:r>
            </a:p>
          </p:txBody>
        </p:sp>
      </p:grpSp>
      <p:sp>
        <p:nvSpPr>
          <p:cNvPr id="36" name="Freeform 45"/>
          <p:cNvSpPr>
            <a:spLocks noEditPoints="1"/>
          </p:cNvSpPr>
          <p:nvPr/>
        </p:nvSpPr>
        <p:spPr bwMode="auto">
          <a:xfrm>
            <a:off x="576569" y="13905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3EB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5"/>
          <p:cNvSpPr>
            <a:spLocks noEditPoints="1"/>
          </p:cNvSpPr>
          <p:nvPr/>
        </p:nvSpPr>
        <p:spPr bwMode="auto">
          <a:xfrm>
            <a:off x="576569" y="23071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E79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5"/>
          <p:cNvSpPr>
            <a:spLocks noEditPoints="1"/>
          </p:cNvSpPr>
          <p:nvPr/>
        </p:nvSpPr>
        <p:spPr bwMode="auto">
          <a:xfrm>
            <a:off x="576569" y="32237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5"/>
          <p:cNvSpPr>
            <a:spLocks noEditPoints="1"/>
          </p:cNvSpPr>
          <p:nvPr/>
        </p:nvSpPr>
        <p:spPr bwMode="auto">
          <a:xfrm>
            <a:off x="576569" y="41403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Text Placeholder 3"/>
          <p:cNvSpPr txBox="1">
            <a:spLocks/>
          </p:cNvSpPr>
          <p:nvPr/>
        </p:nvSpPr>
        <p:spPr>
          <a:xfrm>
            <a:off x="887537" y="4616446"/>
            <a:ext cx="4578602"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ru-RU" sz="1000" dirty="0" smtClean="0">
                <a:solidFill>
                  <a:schemeClr val="tx1">
                    <a:lumMod val="50000"/>
                    <a:lumOff val="50000"/>
                  </a:schemeClr>
                </a:solidFill>
              </a:rPr>
              <a:t>* Аппаратное обеспечение</a:t>
            </a:r>
            <a:endParaRPr lang="en-US" sz="1000" dirty="0">
              <a:solidFill>
                <a:schemeClr val="tx1">
                  <a:lumMod val="50000"/>
                  <a:lumOff val="50000"/>
                </a:schemeClr>
              </a:solidFill>
            </a:endParaRPr>
          </a:p>
        </p:txBody>
      </p:sp>
      <p:grpSp>
        <p:nvGrpSpPr>
          <p:cNvPr id="6" name="Группа 5"/>
          <p:cNvGrpSpPr/>
          <p:nvPr/>
        </p:nvGrpSpPr>
        <p:grpSpPr>
          <a:xfrm>
            <a:off x="6083966" y="1036926"/>
            <a:ext cx="2520524" cy="3723890"/>
            <a:chOff x="6083966" y="1036926"/>
            <a:chExt cx="2520524" cy="3723890"/>
          </a:xfrm>
        </p:grpSpPr>
        <p:sp>
          <p:nvSpPr>
            <p:cNvPr id="32" name="Down Arrow Callout 31"/>
            <p:cNvSpPr/>
            <p:nvPr/>
          </p:nvSpPr>
          <p:spPr>
            <a:xfrm>
              <a:off x="6083966" y="1036926"/>
              <a:ext cx="2520524" cy="1419610"/>
            </a:xfrm>
            <a:prstGeom prst="downArrowCallout">
              <a:avLst>
                <a:gd name="adj1" fmla="val 25000"/>
                <a:gd name="adj2" fmla="val 6698"/>
                <a:gd name="adj3" fmla="val 4369"/>
                <a:gd name="adj4" fmla="val 96860"/>
              </a:avLst>
            </a:prstGeom>
            <a:solidFill>
              <a:srgbClr val="EE3C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wn Arrow Callout 31"/>
            <p:cNvSpPr/>
            <p:nvPr/>
          </p:nvSpPr>
          <p:spPr>
            <a:xfrm>
              <a:off x="6083966" y="2307182"/>
              <a:ext cx="2520524" cy="2453634"/>
            </a:xfrm>
            <a:prstGeom prst="downArrowCallout">
              <a:avLst>
                <a:gd name="adj1" fmla="val 25000"/>
                <a:gd name="adj2" fmla="val 6698"/>
                <a:gd name="adj3" fmla="val 4369"/>
                <a:gd name="adj4" fmla="val 96860"/>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101"/>
            <p:cNvSpPr>
              <a:spLocks noEditPoints="1"/>
            </p:cNvSpPr>
            <p:nvPr/>
          </p:nvSpPr>
          <p:spPr bwMode="auto">
            <a:xfrm>
              <a:off x="6294679" y="1271446"/>
              <a:ext cx="891162" cy="607704"/>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71"/>
            <p:cNvSpPr>
              <a:spLocks/>
            </p:cNvSpPr>
            <p:nvPr/>
          </p:nvSpPr>
          <p:spPr bwMode="auto">
            <a:xfrm>
              <a:off x="7624961" y="1339128"/>
              <a:ext cx="747554" cy="484226"/>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7"/>
            <p:cNvSpPr>
              <a:spLocks noEditPoints="1"/>
            </p:cNvSpPr>
            <p:nvPr/>
          </p:nvSpPr>
          <p:spPr bwMode="auto">
            <a:xfrm>
              <a:off x="6817462" y="2087115"/>
              <a:ext cx="1053532" cy="95309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00"/>
            <p:cNvSpPr>
              <a:spLocks noEditPoints="1"/>
            </p:cNvSpPr>
            <p:nvPr/>
          </p:nvSpPr>
          <p:spPr bwMode="auto">
            <a:xfrm>
              <a:off x="7646589" y="3103394"/>
              <a:ext cx="725926" cy="64800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22"/>
            <p:cNvSpPr>
              <a:spLocks noEditPoints="1"/>
            </p:cNvSpPr>
            <p:nvPr/>
          </p:nvSpPr>
          <p:spPr bwMode="auto">
            <a:xfrm>
              <a:off x="7143073" y="3781497"/>
              <a:ext cx="402310" cy="575922"/>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82"/>
            <p:cNvSpPr>
              <a:spLocks noEditPoints="1"/>
            </p:cNvSpPr>
            <p:nvPr/>
          </p:nvSpPr>
          <p:spPr bwMode="auto">
            <a:xfrm>
              <a:off x="6363449" y="3123802"/>
              <a:ext cx="539241" cy="637285"/>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24"/>
          <p:cNvGrpSpPr/>
          <p:nvPr/>
        </p:nvGrpSpPr>
        <p:grpSpPr>
          <a:xfrm>
            <a:off x="972719" y="2979536"/>
            <a:ext cx="4693816" cy="407281"/>
            <a:chOff x="1270277" y="3008832"/>
            <a:chExt cx="2610439" cy="407281"/>
          </a:xfrm>
        </p:grpSpPr>
        <p:sp>
          <p:nvSpPr>
            <p:cNvPr id="34" name="Text Placeholder 3"/>
            <p:cNvSpPr txBox="1">
              <a:spLocks/>
            </p:cNvSpPr>
            <p:nvPr/>
          </p:nvSpPr>
          <p:spPr>
            <a:xfrm>
              <a:off x="1270277" y="3008832"/>
              <a:ext cx="2024599"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EE3C2E"/>
                  </a:solidFill>
                  <a:latin typeface="+mj-lt"/>
                </a:rPr>
                <a:t>What are the requirements for the system</a:t>
              </a:r>
              <a:r>
                <a:rPr kumimoji="0" lang="ru-RU" b="1" i="0" u="none" strike="noStrike" kern="1200" cap="none" spc="0" normalizeH="0" baseline="0" noProof="0" dirty="0" smtClean="0">
                  <a:ln>
                    <a:noFill/>
                  </a:ln>
                  <a:solidFill>
                    <a:srgbClr val="EE3C2E"/>
                  </a:solidFill>
                  <a:effectLst/>
                  <a:uLnTx/>
                  <a:uFillTx/>
                  <a:latin typeface="+mj-lt"/>
                  <a:ea typeface="+mn-ea"/>
                  <a:cs typeface="+mn-cs"/>
                </a:rPr>
                <a:t>?</a:t>
              </a:r>
              <a:endParaRPr kumimoji="0" lang="en-US" b="1" i="0" u="none" strike="noStrike" kern="1200" cap="none" spc="0" normalizeH="0" baseline="0" noProof="0" dirty="0" smtClean="0">
                <a:ln>
                  <a:noFill/>
                </a:ln>
                <a:solidFill>
                  <a:srgbClr val="EE3C2E"/>
                </a:solidFill>
                <a:effectLst/>
                <a:uLnTx/>
                <a:uFillTx/>
                <a:latin typeface="+mj-lt"/>
                <a:ea typeface="+mn-ea"/>
                <a:cs typeface="+mn-cs"/>
              </a:endParaRPr>
            </a:p>
          </p:txBody>
        </p:sp>
        <p:sp>
          <p:nvSpPr>
            <p:cNvPr id="35"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Requirements for the camera, the computer, the system </a:t>
              </a:r>
              <a:r>
                <a:rPr lang="en-US" sz="1000" dirty="0" smtClean="0">
                  <a:solidFill>
                    <a:schemeClr val="tx1">
                      <a:lumMod val="50000"/>
                      <a:lumOff val="50000"/>
                    </a:schemeClr>
                  </a:solidFill>
                </a:rPr>
                <a:t>in general</a:t>
              </a:r>
              <a:endParaRPr lang="en-US" sz="1000" dirty="0">
                <a:solidFill>
                  <a:schemeClr val="tx1">
                    <a:lumMod val="50000"/>
                    <a:lumOff val="50000"/>
                  </a:schemeClr>
                </a:solidFill>
              </a:endParaRPr>
            </a:p>
          </p:txBody>
        </p:sp>
      </p:grpSp>
      <p:grpSp>
        <p:nvGrpSpPr>
          <p:cNvPr id="40" name="Group 28"/>
          <p:cNvGrpSpPr/>
          <p:nvPr/>
        </p:nvGrpSpPr>
        <p:grpSpPr>
          <a:xfrm>
            <a:off x="931451" y="3879502"/>
            <a:ext cx="4578602" cy="407281"/>
            <a:chOff x="1270277" y="3008832"/>
            <a:chExt cx="2610439" cy="407281"/>
          </a:xfrm>
        </p:grpSpPr>
        <p:sp>
          <p:nvSpPr>
            <p:cNvPr id="41"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Software + camera * + computer * + protection / key + </a:t>
              </a:r>
              <a:r>
                <a:rPr lang="en-US" sz="1000" dirty="0" smtClean="0">
                  <a:solidFill>
                    <a:schemeClr val="tx1">
                      <a:lumMod val="50000"/>
                      <a:lumOff val="50000"/>
                    </a:schemeClr>
                  </a:solidFill>
                </a:rPr>
                <a:t>manual + </a:t>
              </a:r>
              <a:r>
                <a:rPr lang="en-US" sz="1000" dirty="0">
                  <a:solidFill>
                    <a:schemeClr val="tx1">
                      <a:lumMod val="50000"/>
                      <a:lumOff val="50000"/>
                    </a:schemeClr>
                  </a:solidFill>
                </a:rPr>
                <a:t>microphone</a:t>
              </a:r>
              <a:r>
                <a:rPr lang="ru-RU" sz="1000" dirty="0" smtClean="0">
                  <a:solidFill>
                    <a:schemeClr val="tx1">
                      <a:lumMod val="50000"/>
                      <a:lumOff val="50000"/>
                    </a:schemeClr>
                  </a:solidFill>
                </a:rPr>
                <a:t>*</a:t>
              </a:r>
              <a:endParaRPr lang="en-US" sz="1000" dirty="0">
                <a:solidFill>
                  <a:schemeClr val="tx1">
                    <a:lumMod val="50000"/>
                    <a:lumOff val="50000"/>
                  </a:schemeClr>
                </a:solidFill>
              </a:endParaRPr>
            </a:p>
          </p:txBody>
        </p:sp>
        <p:sp>
          <p:nvSpPr>
            <p:cNvPr id="43" name="Text Placeholder 3"/>
            <p:cNvSpPr txBox="1">
              <a:spLocks/>
            </p:cNvSpPr>
            <p:nvPr/>
          </p:nvSpPr>
          <p:spPr>
            <a:xfrm>
              <a:off x="1270277" y="3008832"/>
              <a:ext cx="1438533"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92D050"/>
                  </a:solidFill>
                  <a:latin typeface="+mj-lt"/>
                </a:rPr>
                <a:t>What the system consists of</a:t>
              </a:r>
              <a:r>
                <a:rPr kumimoji="0" lang="ru-RU" b="1" i="0" u="none" strike="noStrike" kern="1200" cap="none" spc="0" normalizeH="0" baseline="0" noProof="0" dirty="0" smtClean="0">
                  <a:ln>
                    <a:noFill/>
                  </a:ln>
                  <a:solidFill>
                    <a:srgbClr val="92D050"/>
                  </a:solidFill>
                  <a:effectLst/>
                  <a:uLnTx/>
                  <a:uFillTx/>
                  <a:latin typeface="+mj-lt"/>
                  <a:ea typeface="+mn-ea"/>
                  <a:cs typeface="+mn-cs"/>
                </a:rPr>
                <a:t>?</a:t>
              </a:r>
              <a:endParaRPr kumimoji="0" lang="en-US" b="1" i="0" u="none" strike="noStrike" kern="1200" cap="none" spc="0" normalizeH="0" baseline="0" noProof="0" dirty="0" smtClean="0">
                <a:ln>
                  <a:noFill/>
                </a:ln>
                <a:solidFill>
                  <a:srgbClr val="92D050"/>
                </a:solidFill>
                <a:effectLst/>
                <a:uLnTx/>
                <a:uFillTx/>
                <a:latin typeface="+mj-lt"/>
                <a:ea typeface="+mn-ea"/>
                <a:cs typeface="+mn-cs"/>
              </a:endParaRPr>
            </a:p>
          </p:txBody>
        </p:sp>
      </p:grpSp>
    </p:spTree>
    <p:extLst>
      <p:ext uri="{BB962C8B-B14F-4D97-AF65-F5344CB8AC3E}">
        <p14:creationId xmlns:p14="http://schemas.microsoft.com/office/powerpoint/2010/main" val="459961044"/>
      </p:ext>
    </p:extLst>
  </p:cSld>
  <p:clrMapOvr>
    <a:masterClrMapping/>
  </p:clrMapOvr>
  <p:transition spd="med">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wn Arrow Callout 31"/>
          <p:cNvSpPr/>
          <p:nvPr/>
        </p:nvSpPr>
        <p:spPr>
          <a:xfrm>
            <a:off x="6082257" y="1085824"/>
            <a:ext cx="2520524" cy="3723890"/>
          </a:xfrm>
          <a:prstGeom prst="downArrowCallout">
            <a:avLst>
              <a:gd name="adj1" fmla="val 25000"/>
              <a:gd name="adj2" fmla="val 6698"/>
              <a:gd name="adj3" fmla="val 4369"/>
              <a:gd name="adj4" fmla="val 96860"/>
            </a:avLst>
          </a:prstGeom>
          <a:solidFill>
            <a:srgbClr val="00638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Title 13"/>
          <p:cNvSpPr>
            <a:spLocks noGrp="1"/>
          </p:cNvSpPr>
          <p:nvPr>
            <p:ph type="title"/>
          </p:nvPr>
        </p:nvSpPr>
        <p:spPr/>
        <p:txBody>
          <a:bodyPr/>
          <a:lstStyle/>
          <a:p>
            <a:r>
              <a:rPr lang="en-US" dirty="0"/>
              <a:t>Part</a:t>
            </a:r>
            <a:r>
              <a:rPr lang="ru-RU" dirty="0" smtClean="0"/>
              <a:t> 2</a:t>
            </a:r>
            <a:endParaRPr lang="en-US" dirty="0"/>
          </a:p>
        </p:txBody>
      </p:sp>
      <p:sp>
        <p:nvSpPr>
          <p:cNvPr id="15" name="Text Placeholder 14"/>
          <p:cNvSpPr>
            <a:spLocks noGrp="1"/>
          </p:cNvSpPr>
          <p:nvPr>
            <p:ph type="body" sz="half" idx="2"/>
          </p:nvPr>
        </p:nvSpPr>
        <p:spPr/>
        <p:txBody>
          <a:bodyPr/>
          <a:lstStyle/>
          <a:p>
            <a:pPr lvl="0"/>
            <a:r>
              <a:rPr lang="en-US" sz="1800" dirty="0">
                <a:solidFill>
                  <a:srgbClr val="FFFFFF">
                    <a:lumMod val="50000"/>
                  </a:srgbClr>
                </a:solidFill>
              </a:rPr>
              <a:t>Answers the questions</a:t>
            </a:r>
            <a:r>
              <a:rPr lang="ru-RU" sz="1800" dirty="0">
                <a:solidFill>
                  <a:srgbClr val="FFFFFF">
                    <a:lumMod val="50000"/>
                  </a:srgbClr>
                </a:solidFill>
              </a:rPr>
              <a:t>:</a:t>
            </a:r>
            <a:endParaRPr lang="en-US" sz="1800" dirty="0">
              <a:solidFill>
                <a:srgbClr val="FFFFFF">
                  <a:lumMod val="50000"/>
                </a:srgbClr>
              </a:solidFill>
            </a:endParaRPr>
          </a:p>
        </p:txBody>
      </p:sp>
      <p:sp>
        <p:nvSpPr>
          <p:cNvPr id="16" name="Slide Number Placeholder 15"/>
          <p:cNvSpPr>
            <a:spLocks noGrp="1"/>
          </p:cNvSpPr>
          <p:nvPr>
            <p:ph type="sldNum" sz="quarter" idx="12"/>
          </p:nvPr>
        </p:nvSpPr>
        <p:spPr/>
        <p:txBody>
          <a:bodyPr/>
          <a:lstStyle/>
          <a:p>
            <a:fld id="{C136B7D2-B98C-44FD-8D04-7EC62A564975}" type="slidenum">
              <a:rPr lang="en-US" smtClean="0"/>
              <a:pPr/>
              <a:t>14</a:t>
            </a:fld>
            <a:endParaRPr lang="en-US" dirty="0"/>
          </a:p>
        </p:txBody>
      </p:sp>
      <p:grpSp>
        <p:nvGrpSpPr>
          <p:cNvPr id="17" name="Group 16"/>
          <p:cNvGrpSpPr/>
          <p:nvPr/>
        </p:nvGrpSpPr>
        <p:grpSpPr>
          <a:xfrm>
            <a:off x="972717" y="1112571"/>
            <a:ext cx="4809030" cy="407281"/>
            <a:chOff x="1270277" y="1165408"/>
            <a:chExt cx="2610439" cy="407281"/>
          </a:xfrm>
        </p:grpSpPr>
        <p:sp>
          <p:nvSpPr>
            <p:cNvPr id="18" name="Text Placeholder 3"/>
            <p:cNvSpPr txBox="1">
              <a:spLocks/>
            </p:cNvSpPr>
            <p:nvPr/>
          </p:nvSpPr>
          <p:spPr>
            <a:xfrm>
              <a:off x="1270277" y="1165408"/>
              <a:ext cx="1284330"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1"/>
                  </a:solidFill>
                  <a:effectLst/>
                  <a:uLnTx/>
                  <a:uFillTx/>
                  <a:latin typeface="+mj-lt"/>
                  <a:ea typeface="+mn-ea"/>
                  <a:cs typeface="+mn-cs"/>
                </a:rPr>
                <a:t>How to install the program</a:t>
              </a:r>
              <a:r>
                <a:rPr kumimoji="0" lang="ru-RU" b="1" i="0" u="none" strike="noStrike" kern="1200" cap="none" spc="0" normalizeH="0" noProof="0" dirty="0" smtClean="0">
                  <a:ln>
                    <a:noFill/>
                  </a:ln>
                  <a:solidFill>
                    <a:schemeClr val="accent1"/>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19" name="Text Placeholder 3"/>
            <p:cNvSpPr txBox="1">
              <a:spLocks/>
            </p:cNvSpPr>
            <p:nvPr/>
          </p:nvSpPr>
          <p:spPr>
            <a:xfrm>
              <a:off x="1270278" y="1418801"/>
              <a:ext cx="2610438"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cs typeface="+mj-cs"/>
                </a:rPr>
                <a:t>Steps </a:t>
              </a:r>
              <a:r>
                <a:rPr lang="en-US" sz="1000" dirty="0">
                  <a:solidFill>
                    <a:schemeClr val="tx1">
                      <a:lumMod val="50000"/>
                      <a:lumOff val="50000"/>
                    </a:schemeClr>
                  </a:solidFill>
                  <a:cs typeface="+mj-cs"/>
                </a:rPr>
                <a:t>to install the program, security drivers</a:t>
              </a:r>
            </a:p>
          </p:txBody>
        </p:sp>
      </p:grpSp>
      <p:grpSp>
        <p:nvGrpSpPr>
          <p:cNvPr id="21" name="Group 20"/>
          <p:cNvGrpSpPr/>
          <p:nvPr/>
        </p:nvGrpSpPr>
        <p:grpSpPr>
          <a:xfrm>
            <a:off x="972717" y="2051533"/>
            <a:ext cx="4693816" cy="591947"/>
            <a:chOff x="1270277" y="2087120"/>
            <a:chExt cx="2610439" cy="591947"/>
          </a:xfrm>
        </p:grpSpPr>
        <p:sp>
          <p:nvSpPr>
            <p:cNvPr id="22" name="Text Placeholder 3"/>
            <p:cNvSpPr txBox="1">
              <a:spLocks/>
            </p:cNvSpPr>
            <p:nvPr/>
          </p:nvSpPr>
          <p:spPr>
            <a:xfrm>
              <a:off x="1270277" y="2087120"/>
              <a:ext cx="1950604"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2"/>
                  </a:solidFill>
                  <a:effectLst/>
                  <a:uLnTx/>
                  <a:uFillTx/>
                  <a:latin typeface="+mj-lt"/>
                  <a:ea typeface="+mn-ea"/>
                  <a:cs typeface="+mn-cs"/>
                </a:rPr>
                <a:t>How to activate and launch the program</a:t>
              </a:r>
              <a:r>
                <a:rPr kumimoji="0" lang="ru-RU" b="1" i="0" u="none" strike="noStrike" kern="1200" cap="none" spc="0" normalizeH="0" baseline="0" noProof="0" dirty="0" smtClean="0">
                  <a:ln>
                    <a:noFill/>
                  </a:ln>
                  <a:solidFill>
                    <a:schemeClr val="accent2"/>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2"/>
                </a:solidFill>
                <a:effectLst/>
                <a:uLnTx/>
                <a:uFillTx/>
                <a:latin typeface="+mj-lt"/>
                <a:ea typeface="+mn-ea"/>
                <a:cs typeface="+mn-cs"/>
              </a:endParaRPr>
            </a:p>
          </p:txBody>
        </p:sp>
        <p:sp>
          <p:nvSpPr>
            <p:cNvPr id="23" name="Text Placeholder 3"/>
            <p:cNvSpPr txBox="1">
              <a:spLocks/>
            </p:cNvSpPr>
            <p:nvPr/>
          </p:nvSpPr>
          <p:spPr>
            <a:xfrm>
              <a:off x="1270277" y="2340513"/>
              <a:ext cx="2610439" cy="3385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steps to activate the program in the normal mode,</a:t>
              </a:r>
            </a:p>
            <a:p>
              <a:pPr lvl="0" algn="l" defTabSz="914400">
                <a:spcBef>
                  <a:spcPct val="20000"/>
                </a:spcBef>
                <a:defRPr/>
              </a:pPr>
              <a:r>
                <a:rPr lang="en-US" sz="1000" dirty="0">
                  <a:solidFill>
                    <a:schemeClr val="tx1">
                      <a:lumMod val="50000"/>
                      <a:lumOff val="50000"/>
                    </a:schemeClr>
                  </a:solidFill>
                </a:rPr>
                <a:t>in DEMO mode, the first start of the program</a:t>
              </a:r>
            </a:p>
          </p:txBody>
        </p:sp>
      </p:grpSp>
      <p:grpSp>
        <p:nvGrpSpPr>
          <p:cNvPr id="25" name="Group 24"/>
          <p:cNvGrpSpPr/>
          <p:nvPr/>
        </p:nvGrpSpPr>
        <p:grpSpPr>
          <a:xfrm>
            <a:off x="972719" y="2979536"/>
            <a:ext cx="4693816" cy="407281"/>
            <a:chOff x="1270277" y="3008832"/>
            <a:chExt cx="2610439" cy="407281"/>
          </a:xfrm>
        </p:grpSpPr>
        <p:sp>
          <p:nvSpPr>
            <p:cNvPr id="26" name="Text Placeholder 3"/>
            <p:cNvSpPr txBox="1">
              <a:spLocks/>
            </p:cNvSpPr>
            <p:nvPr/>
          </p:nvSpPr>
          <p:spPr>
            <a:xfrm>
              <a:off x="1270277" y="3008832"/>
              <a:ext cx="1410355"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chemeClr val="accent3"/>
                  </a:solidFill>
                  <a:latin typeface="+mj-lt"/>
                </a:rPr>
                <a:t>How to </a:t>
              </a:r>
              <a:r>
                <a:rPr lang="en-US" b="1" dirty="0" smtClean="0">
                  <a:solidFill>
                    <a:schemeClr val="accent3"/>
                  </a:solidFill>
                  <a:latin typeface="+mj-lt"/>
                </a:rPr>
                <a:t>reinstall </a:t>
              </a:r>
              <a:r>
                <a:rPr lang="en-US" b="1" dirty="0">
                  <a:solidFill>
                    <a:schemeClr val="accent3"/>
                  </a:solidFill>
                  <a:latin typeface="+mj-lt"/>
                </a:rPr>
                <a:t>the program</a:t>
              </a:r>
              <a:r>
                <a:rPr kumimoji="0" lang="ru-RU" b="1" i="0" u="none" strike="noStrike" kern="1200" cap="none" spc="0" normalizeH="0" baseline="0" noProof="0" dirty="0" smtClean="0">
                  <a:ln>
                    <a:noFill/>
                  </a:ln>
                  <a:solidFill>
                    <a:schemeClr val="accent3"/>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3"/>
                </a:solidFill>
                <a:effectLst/>
                <a:uLnTx/>
                <a:uFillTx/>
                <a:latin typeface="+mj-lt"/>
                <a:ea typeface="+mn-ea"/>
                <a:cs typeface="+mn-cs"/>
              </a:endParaRPr>
            </a:p>
          </p:txBody>
        </p:sp>
        <p:sp>
          <p:nvSpPr>
            <p:cNvPr id="27"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Steps to </a:t>
              </a:r>
              <a:r>
                <a:rPr lang="en-US" sz="1000" dirty="0" smtClean="0">
                  <a:solidFill>
                    <a:schemeClr val="tx1">
                      <a:lumMod val="50000"/>
                      <a:lumOff val="50000"/>
                    </a:schemeClr>
                  </a:solidFill>
                </a:rPr>
                <a:t>reinstall </a:t>
              </a:r>
              <a:r>
                <a:rPr lang="en-US" sz="1000" dirty="0">
                  <a:solidFill>
                    <a:schemeClr val="tx1">
                      <a:lumMod val="50000"/>
                      <a:lumOff val="50000"/>
                    </a:schemeClr>
                  </a:solidFill>
                </a:rPr>
                <a:t>the program</a:t>
              </a:r>
            </a:p>
          </p:txBody>
        </p:sp>
      </p:grpSp>
      <p:grpSp>
        <p:nvGrpSpPr>
          <p:cNvPr id="29" name="Group 28"/>
          <p:cNvGrpSpPr/>
          <p:nvPr/>
        </p:nvGrpSpPr>
        <p:grpSpPr>
          <a:xfrm>
            <a:off x="972719" y="3890178"/>
            <a:ext cx="4578602" cy="561170"/>
            <a:chOff x="1270277" y="3008832"/>
            <a:chExt cx="2610439" cy="561170"/>
          </a:xfrm>
        </p:grpSpPr>
        <p:sp>
          <p:nvSpPr>
            <p:cNvPr id="30" name="Text Placeholder 3"/>
            <p:cNvSpPr txBox="1">
              <a:spLocks/>
            </p:cNvSpPr>
            <p:nvPr/>
          </p:nvSpPr>
          <p:spPr>
            <a:xfrm>
              <a:off x="1270277" y="3008832"/>
              <a:ext cx="1116828"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4"/>
                  </a:solidFill>
                  <a:effectLst/>
                  <a:uLnTx/>
                  <a:uFillTx/>
                  <a:latin typeface="+mj-lt"/>
                  <a:ea typeface="+mn-ea"/>
                  <a:cs typeface="+mn-cs"/>
                </a:rPr>
                <a:t>How to set up camera</a:t>
              </a:r>
              <a:r>
                <a:rPr kumimoji="0" lang="ru-RU" b="1" i="0" u="none" strike="noStrike" kern="1200" cap="none" spc="0" normalizeH="0" baseline="0" noProof="0" dirty="0" smtClean="0">
                  <a:ln>
                    <a:noFill/>
                  </a:ln>
                  <a:solidFill>
                    <a:schemeClr val="accent4"/>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4"/>
                </a:solidFill>
                <a:effectLst/>
                <a:uLnTx/>
                <a:uFillTx/>
                <a:latin typeface="+mj-lt"/>
                <a:ea typeface="+mn-ea"/>
                <a:cs typeface="+mn-cs"/>
              </a:endParaRPr>
            </a:p>
          </p:txBody>
        </p:sp>
        <p:sp>
          <p:nvSpPr>
            <p:cNvPr id="31" name="Text Placeholder 3"/>
            <p:cNvSpPr txBox="1">
              <a:spLocks/>
            </p:cNvSpPr>
            <p:nvPr/>
          </p:nvSpPr>
          <p:spPr>
            <a:xfrm>
              <a:off x="1270277" y="3262225"/>
              <a:ext cx="2610439"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Camera settings menu, important parameters for setting, checking settings on the test table and on the column "Quality test"</a:t>
              </a:r>
            </a:p>
          </p:txBody>
        </p:sp>
      </p:grpSp>
      <p:sp>
        <p:nvSpPr>
          <p:cNvPr id="36" name="Freeform 45"/>
          <p:cNvSpPr>
            <a:spLocks noEditPoints="1"/>
          </p:cNvSpPr>
          <p:nvPr/>
        </p:nvSpPr>
        <p:spPr bwMode="auto">
          <a:xfrm>
            <a:off x="576569" y="13905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5"/>
          <p:cNvSpPr>
            <a:spLocks noEditPoints="1"/>
          </p:cNvSpPr>
          <p:nvPr/>
        </p:nvSpPr>
        <p:spPr bwMode="auto">
          <a:xfrm>
            <a:off x="576569" y="23071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5"/>
          <p:cNvSpPr>
            <a:spLocks noEditPoints="1"/>
          </p:cNvSpPr>
          <p:nvPr/>
        </p:nvSpPr>
        <p:spPr bwMode="auto">
          <a:xfrm>
            <a:off x="576569" y="32237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5"/>
          <p:cNvSpPr>
            <a:spLocks noEditPoints="1"/>
          </p:cNvSpPr>
          <p:nvPr/>
        </p:nvSpPr>
        <p:spPr bwMode="auto">
          <a:xfrm>
            <a:off x="576569" y="41403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 name="Рисунок 2"/>
          <p:cNvPicPr>
            <a:picLocks noChangeAspect="1"/>
          </p:cNvPicPr>
          <p:nvPr/>
        </p:nvPicPr>
        <p:blipFill>
          <a:blip r:embed="rId3">
            <a:clrChange>
              <a:clrFrom>
                <a:srgbClr val="FFFFFF"/>
              </a:clrFrom>
              <a:clrTo>
                <a:srgbClr val="FFFFFF">
                  <a:alpha val="0"/>
                </a:srgbClr>
              </a:clrTo>
            </a:clrChange>
          </a:blip>
          <a:stretch>
            <a:fillRect/>
          </a:stretch>
        </p:blipFill>
        <p:spPr>
          <a:xfrm>
            <a:off x="6330870" y="1194360"/>
            <a:ext cx="504762" cy="485714"/>
          </a:xfrm>
          <a:prstGeom prst="rect">
            <a:avLst/>
          </a:prstGeom>
        </p:spPr>
      </p:pic>
      <p:sp>
        <p:nvSpPr>
          <p:cNvPr id="32" name="Freeform 171"/>
          <p:cNvSpPr>
            <a:spLocks/>
          </p:cNvSpPr>
          <p:nvPr/>
        </p:nvSpPr>
        <p:spPr bwMode="auto">
          <a:xfrm>
            <a:off x="7687603" y="3924307"/>
            <a:ext cx="747554" cy="484226"/>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3" name="Рисунок 32"/>
          <p:cNvPicPr>
            <a:picLocks noChangeAspect="1"/>
          </p:cNvPicPr>
          <p:nvPr/>
        </p:nvPicPr>
        <p:blipFill>
          <a:blip r:embed="rId3">
            <a:clrChange>
              <a:clrFrom>
                <a:srgbClr val="FFFFFF"/>
              </a:clrFrom>
              <a:clrTo>
                <a:srgbClr val="FFFFFF">
                  <a:alpha val="0"/>
                </a:srgbClr>
              </a:clrTo>
            </a:clrChange>
          </a:blip>
          <a:stretch>
            <a:fillRect/>
          </a:stretch>
        </p:blipFill>
        <p:spPr>
          <a:xfrm>
            <a:off x="6334157" y="2219808"/>
            <a:ext cx="504762" cy="485714"/>
          </a:xfrm>
          <a:prstGeom prst="rect">
            <a:avLst/>
          </a:prstGeom>
        </p:spPr>
      </p:pic>
      <p:sp>
        <p:nvSpPr>
          <p:cNvPr id="35" name="Freeform 101"/>
          <p:cNvSpPr>
            <a:spLocks noEditPoints="1"/>
          </p:cNvSpPr>
          <p:nvPr/>
        </p:nvSpPr>
        <p:spPr bwMode="auto">
          <a:xfrm>
            <a:off x="6249663" y="3092214"/>
            <a:ext cx="676487" cy="424144"/>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Стрелка вправо 3"/>
          <p:cNvSpPr/>
          <p:nvPr/>
        </p:nvSpPr>
        <p:spPr>
          <a:xfrm>
            <a:off x="7011088" y="3038123"/>
            <a:ext cx="785364" cy="596470"/>
          </a:xfrm>
          <a:prstGeom prst="rightArrow">
            <a:avLst>
              <a:gd name="adj1" fmla="val 68087"/>
              <a:gd name="adj2" fmla="val 372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Freeform 101"/>
          <p:cNvSpPr>
            <a:spLocks noEditPoints="1"/>
          </p:cNvSpPr>
          <p:nvPr/>
        </p:nvSpPr>
        <p:spPr bwMode="auto">
          <a:xfrm>
            <a:off x="7791010" y="3094176"/>
            <a:ext cx="676487" cy="424144"/>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01"/>
          <p:cNvSpPr>
            <a:spLocks noEditPoints="1"/>
          </p:cNvSpPr>
          <p:nvPr/>
        </p:nvSpPr>
        <p:spPr bwMode="auto">
          <a:xfrm>
            <a:off x="7753200" y="1215993"/>
            <a:ext cx="676487" cy="424144"/>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00"/>
          <p:cNvSpPr>
            <a:spLocks noEditPoints="1"/>
          </p:cNvSpPr>
          <p:nvPr/>
        </p:nvSpPr>
        <p:spPr bwMode="auto">
          <a:xfrm>
            <a:off x="7831330" y="2212947"/>
            <a:ext cx="603601" cy="49943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4" name="Рисунок 33"/>
          <p:cNvPicPr>
            <a:picLocks noChangeAspect="1"/>
          </p:cNvPicPr>
          <p:nvPr/>
        </p:nvPicPr>
        <p:blipFill>
          <a:blip r:embed="rId3"/>
          <a:stretch>
            <a:fillRect/>
          </a:stretch>
        </p:blipFill>
        <p:spPr>
          <a:xfrm>
            <a:off x="7156522" y="3156358"/>
            <a:ext cx="374117" cy="360000"/>
          </a:xfrm>
          <a:prstGeom prst="rect">
            <a:avLst/>
          </a:prstGeom>
        </p:spPr>
      </p:pic>
      <p:sp>
        <p:nvSpPr>
          <p:cNvPr id="43" name="Стрелка вправо 42"/>
          <p:cNvSpPr/>
          <p:nvPr/>
        </p:nvSpPr>
        <p:spPr>
          <a:xfrm>
            <a:off x="6986741" y="1129830"/>
            <a:ext cx="785364" cy="596470"/>
          </a:xfrm>
          <a:prstGeom prst="rightArrow">
            <a:avLst>
              <a:gd name="adj1" fmla="val 58506"/>
              <a:gd name="adj2" fmla="val 372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145978" y="2170277"/>
            <a:ext cx="425116" cy="584775"/>
          </a:xfrm>
          <a:prstGeom prst="rect">
            <a:avLst/>
          </a:prstGeom>
          <a:noFill/>
        </p:spPr>
        <p:txBody>
          <a:bodyPr wrap="none" rtlCol="0">
            <a:spAutoFit/>
          </a:bodyPr>
          <a:lstStyle/>
          <a:p>
            <a:r>
              <a:rPr lang="ru-RU" sz="3200" b="1" dirty="0" smtClean="0">
                <a:solidFill>
                  <a:schemeClr val="bg1"/>
                </a:solidFill>
              </a:rPr>
              <a:t>+</a:t>
            </a:r>
            <a:endParaRPr lang="en-US" sz="3200" b="1" dirty="0">
              <a:solidFill>
                <a:schemeClr val="bg1"/>
              </a:solidFill>
            </a:endParaRPr>
          </a:p>
        </p:txBody>
      </p:sp>
      <p:grpSp>
        <p:nvGrpSpPr>
          <p:cNvPr id="44" name="Group 125"/>
          <p:cNvGrpSpPr/>
          <p:nvPr/>
        </p:nvGrpSpPr>
        <p:grpSpPr>
          <a:xfrm rot="20482559">
            <a:off x="6239878" y="3822769"/>
            <a:ext cx="756000" cy="504000"/>
            <a:chOff x="1616075" y="463551"/>
            <a:chExt cx="1173163" cy="809625"/>
          </a:xfrm>
          <a:solidFill>
            <a:schemeClr val="bg1"/>
          </a:solidFill>
        </p:grpSpPr>
        <p:sp>
          <p:nvSpPr>
            <p:cNvPr id="45" name="Freeform 17"/>
            <p:cNvSpPr>
              <a:spLocks noEditPoints="1"/>
            </p:cNvSpPr>
            <p:nvPr/>
          </p:nvSpPr>
          <p:spPr bwMode="auto">
            <a:xfrm>
              <a:off x="1616075" y="463551"/>
              <a:ext cx="814388" cy="804863"/>
            </a:xfrm>
            <a:custGeom>
              <a:avLst/>
              <a:gdLst/>
              <a:ahLst/>
              <a:cxnLst>
                <a:cxn ang="0">
                  <a:pos x="215" y="95"/>
                </a:cxn>
                <a:cxn ang="0">
                  <a:pos x="190" y="38"/>
                </a:cxn>
                <a:cxn ang="0">
                  <a:pos x="165" y="19"/>
                </a:cxn>
                <a:cxn ang="0">
                  <a:pos x="117" y="0"/>
                </a:cxn>
                <a:cxn ang="0">
                  <a:pos x="75" y="28"/>
                </a:cxn>
                <a:cxn ang="0">
                  <a:pos x="38" y="24"/>
                </a:cxn>
                <a:cxn ang="0">
                  <a:pos x="28" y="74"/>
                </a:cxn>
                <a:cxn ang="0">
                  <a:pos x="0" y="116"/>
                </a:cxn>
                <a:cxn ang="0">
                  <a:pos x="25" y="174"/>
                </a:cxn>
                <a:cxn ang="0">
                  <a:pos x="50" y="192"/>
                </a:cxn>
                <a:cxn ang="0">
                  <a:pos x="98" y="212"/>
                </a:cxn>
                <a:cxn ang="0">
                  <a:pos x="141" y="183"/>
                </a:cxn>
                <a:cxn ang="0">
                  <a:pos x="177" y="187"/>
                </a:cxn>
                <a:cxn ang="0">
                  <a:pos x="187" y="138"/>
                </a:cxn>
                <a:cxn ang="0">
                  <a:pos x="165" y="174"/>
                </a:cxn>
                <a:cxn ang="0">
                  <a:pos x="140" y="164"/>
                </a:cxn>
                <a:cxn ang="0">
                  <a:pos x="126" y="173"/>
                </a:cxn>
                <a:cxn ang="0">
                  <a:pos x="99" y="194"/>
                </a:cxn>
                <a:cxn ang="0">
                  <a:pos x="88" y="170"/>
                </a:cxn>
                <a:cxn ang="0">
                  <a:pos x="72" y="166"/>
                </a:cxn>
                <a:cxn ang="0">
                  <a:pos x="38" y="162"/>
                </a:cxn>
                <a:cxn ang="0">
                  <a:pos x="48" y="138"/>
                </a:cxn>
                <a:cxn ang="0">
                  <a:pos x="39" y="123"/>
                </a:cxn>
                <a:cxn ang="0">
                  <a:pos x="17" y="97"/>
                </a:cxn>
                <a:cxn ang="0">
                  <a:pos x="42" y="87"/>
                </a:cxn>
                <a:cxn ang="0">
                  <a:pos x="46" y="71"/>
                </a:cxn>
                <a:cxn ang="0">
                  <a:pos x="50" y="38"/>
                </a:cxn>
                <a:cxn ang="0">
                  <a:pos x="75" y="47"/>
                </a:cxn>
                <a:cxn ang="0">
                  <a:pos x="90" y="38"/>
                </a:cxn>
                <a:cxn ang="0">
                  <a:pos x="116" y="18"/>
                </a:cxn>
                <a:cxn ang="0">
                  <a:pos x="127" y="42"/>
                </a:cxn>
                <a:cxn ang="0">
                  <a:pos x="144" y="46"/>
                </a:cxn>
                <a:cxn ang="0">
                  <a:pos x="177" y="49"/>
                </a:cxn>
                <a:cxn ang="0">
                  <a:pos x="167" y="74"/>
                </a:cxn>
                <a:cxn ang="0">
                  <a:pos x="177" y="88"/>
                </a:cxn>
                <a:cxn ang="0">
                  <a:pos x="198" y="114"/>
                </a:cxn>
                <a:cxn ang="0">
                  <a:pos x="173" y="125"/>
                </a:cxn>
                <a:cxn ang="0">
                  <a:pos x="169" y="141"/>
                </a:cxn>
                <a:cxn ang="0">
                  <a:pos x="165" y="174"/>
                </a:cxn>
                <a:cxn ang="0">
                  <a:pos x="165" y="174"/>
                </a:cxn>
              </a:cxnLst>
              <a:rect l="0" t="0" r="r" b="b"/>
              <a:pathLst>
                <a:path w="215" h="212">
                  <a:moveTo>
                    <a:pt x="215" y="115"/>
                  </a:moveTo>
                  <a:cubicBezTo>
                    <a:pt x="215" y="95"/>
                    <a:pt x="215" y="95"/>
                    <a:pt x="215" y="95"/>
                  </a:cubicBezTo>
                  <a:cubicBezTo>
                    <a:pt x="215" y="84"/>
                    <a:pt x="209" y="81"/>
                    <a:pt x="187" y="73"/>
                  </a:cubicBezTo>
                  <a:cubicBezTo>
                    <a:pt x="196" y="52"/>
                    <a:pt x="198" y="45"/>
                    <a:pt x="190" y="38"/>
                  </a:cubicBezTo>
                  <a:cubicBezTo>
                    <a:pt x="176" y="24"/>
                    <a:pt x="176" y="24"/>
                    <a:pt x="176" y="24"/>
                  </a:cubicBezTo>
                  <a:cubicBezTo>
                    <a:pt x="173" y="21"/>
                    <a:pt x="169" y="19"/>
                    <a:pt x="165" y="19"/>
                  </a:cubicBezTo>
                  <a:cubicBezTo>
                    <a:pt x="163" y="19"/>
                    <a:pt x="160" y="19"/>
                    <a:pt x="140" y="28"/>
                  </a:cubicBezTo>
                  <a:cubicBezTo>
                    <a:pt x="131" y="7"/>
                    <a:pt x="128" y="0"/>
                    <a:pt x="117" y="0"/>
                  </a:cubicBezTo>
                  <a:cubicBezTo>
                    <a:pt x="97" y="0"/>
                    <a:pt x="97" y="0"/>
                    <a:pt x="97" y="0"/>
                  </a:cubicBezTo>
                  <a:cubicBezTo>
                    <a:pt x="86" y="0"/>
                    <a:pt x="83" y="6"/>
                    <a:pt x="75" y="28"/>
                  </a:cubicBezTo>
                  <a:cubicBezTo>
                    <a:pt x="55" y="20"/>
                    <a:pt x="52" y="20"/>
                    <a:pt x="49" y="20"/>
                  </a:cubicBezTo>
                  <a:cubicBezTo>
                    <a:pt x="45" y="20"/>
                    <a:pt x="41" y="22"/>
                    <a:pt x="38" y="24"/>
                  </a:cubicBezTo>
                  <a:cubicBezTo>
                    <a:pt x="24" y="38"/>
                    <a:pt x="24" y="38"/>
                    <a:pt x="24" y="38"/>
                  </a:cubicBezTo>
                  <a:cubicBezTo>
                    <a:pt x="16" y="46"/>
                    <a:pt x="19" y="54"/>
                    <a:pt x="28" y="74"/>
                  </a:cubicBezTo>
                  <a:cubicBezTo>
                    <a:pt x="6" y="82"/>
                    <a:pt x="0" y="85"/>
                    <a:pt x="0" y="96"/>
                  </a:cubicBezTo>
                  <a:cubicBezTo>
                    <a:pt x="0" y="116"/>
                    <a:pt x="0" y="116"/>
                    <a:pt x="0" y="116"/>
                  </a:cubicBezTo>
                  <a:cubicBezTo>
                    <a:pt x="0" y="127"/>
                    <a:pt x="7" y="130"/>
                    <a:pt x="28" y="138"/>
                  </a:cubicBezTo>
                  <a:cubicBezTo>
                    <a:pt x="19" y="159"/>
                    <a:pt x="17" y="166"/>
                    <a:pt x="25" y="174"/>
                  </a:cubicBezTo>
                  <a:cubicBezTo>
                    <a:pt x="39" y="188"/>
                    <a:pt x="39" y="188"/>
                    <a:pt x="39" y="188"/>
                  </a:cubicBezTo>
                  <a:cubicBezTo>
                    <a:pt x="42" y="191"/>
                    <a:pt x="46" y="192"/>
                    <a:pt x="50" y="192"/>
                  </a:cubicBezTo>
                  <a:cubicBezTo>
                    <a:pt x="53" y="192"/>
                    <a:pt x="55" y="192"/>
                    <a:pt x="75" y="184"/>
                  </a:cubicBezTo>
                  <a:cubicBezTo>
                    <a:pt x="84" y="205"/>
                    <a:pt x="87" y="212"/>
                    <a:pt x="98" y="212"/>
                  </a:cubicBezTo>
                  <a:cubicBezTo>
                    <a:pt x="118" y="212"/>
                    <a:pt x="118" y="212"/>
                    <a:pt x="118" y="212"/>
                  </a:cubicBezTo>
                  <a:cubicBezTo>
                    <a:pt x="129" y="212"/>
                    <a:pt x="132" y="206"/>
                    <a:pt x="141" y="183"/>
                  </a:cubicBezTo>
                  <a:cubicBezTo>
                    <a:pt x="161" y="192"/>
                    <a:pt x="164" y="192"/>
                    <a:pt x="166" y="192"/>
                  </a:cubicBezTo>
                  <a:cubicBezTo>
                    <a:pt x="170" y="192"/>
                    <a:pt x="174" y="190"/>
                    <a:pt x="177" y="187"/>
                  </a:cubicBezTo>
                  <a:cubicBezTo>
                    <a:pt x="191" y="173"/>
                    <a:pt x="191" y="173"/>
                    <a:pt x="191" y="173"/>
                  </a:cubicBezTo>
                  <a:cubicBezTo>
                    <a:pt x="199" y="165"/>
                    <a:pt x="196" y="158"/>
                    <a:pt x="187" y="138"/>
                  </a:cubicBezTo>
                  <a:cubicBezTo>
                    <a:pt x="209" y="130"/>
                    <a:pt x="215" y="126"/>
                    <a:pt x="215" y="115"/>
                  </a:cubicBezTo>
                  <a:close/>
                  <a:moveTo>
                    <a:pt x="165" y="174"/>
                  </a:moveTo>
                  <a:cubicBezTo>
                    <a:pt x="163" y="174"/>
                    <a:pt x="158" y="172"/>
                    <a:pt x="144" y="166"/>
                  </a:cubicBezTo>
                  <a:cubicBezTo>
                    <a:pt x="140" y="164"/>
                    <a:pt x="140" y="164"/>
                    <a:pt x="140" y="164"/>
                  </a:cubicBezTo>
                  <a:cubicBezTo>
                    <a:pt x="127" y="170"/>
                    <a:pt x="127" y="170"/>
                    <a:pt x="127" y="170"/>
                  </a:cubicBezTo>
                  <a:cubicBezTo>
                    <a:pt x="126" y="173"/>
                    <a:pt x="126" y="173"/>
                    <a:pt x="126" y="173"/>
                  </a:cubicBezTo>
                  <a:cubicBezTo>
                    <a:pt x="124" y="178"/>
                    <a:pt x="119" y="190"/>
                    <a:pt x="117" y="194"/>
                  </a:cubicBezTo>
                  <a:cubicBezTo>
                    <a:pt x="99" y="194"/>
                    <a:pt x="99" y="194"/>
                    <a:pt x="99" y="194"/>
                  </a:cubicBezTo>
                  <a:cubicBezTo>
                    <a:pt x="97" y="190"/>
                    <a:pt x="92" y="178"/>
                    <a:pt x="90" y="173"/>
                  </a:cubicBezTo>
                  <a:cubicBezTo>
                    <a:pt x="88" y="170"/>
                    <a:pt x="88" y="170"/>
                    <a:pt x="88" y="170"/>
                  </a:cubicBezTo>
                  <a:cubicBezTo>
                    <a:pt x="75" y="164"/>
                    <a:pt x="75" y="164"/>
                    <a:pt x="75" y="164"/>
                  </a:cubicBezTo>
                  <a:cubicBezTo>
                    <a:pt x="72" y="166"/>
                    <a:pt x="72" y="166"/>
                    <a:pt x="72" y="166"/>
                  </a:cubicBezTo>
                  <a:cubicBezTo>
                    <a:pt x="57" y="172"/>
                    <a:pt x="52" y="174"/>
                    <a:pt x="51" y="175"/>
                  </a:cubicBezTo>
                  <a:cubicBezTo>
                    <a:pt x="38" y="162"/>
                    <a:pt x="38" y="162"/>
                    <a:pt x="38" y="162"/>
                  </a:cubicBezTo>
                  <a:cubicBezTo>
                    <a:pt x="39" y="158"/>
                    <a:pt x="44" y="146"/>
                    <a:pt x="46" y="141"/>
                  </a:cubicBezTo>
                  <a:cubicBezTo>
                    <a:pt x="48" y="138"/>
                    <a:pt x="48" y="138"/>
                    <a:pt x="48" y="138"/>
                  </a:cubicBezTo>
                  <a:cubicBezTo>
                    <a:pt x="42" y="125"/>
                    <a:pt x="42" y="125"/>
                    <a:pt x="42" y="125"/>
                  </a:cubicBezTo>
                  <a:cubicBezTo>
                    <a:pt x="39" y="123"/>
                    <a:pt x="39" y="123"/>
                    <a:pt x="39" y="123"/>
                  </a:cubicBezTo>
                  <a:cubicBezTo>
                    <a:pt x="34" y="122"/>
                    <a:pt x="22" y="117"/>
                    <a:pt x="17" y="115"/>
                  </a:cubicBezTo>
                  <a:cubicBezTo>
                    <a:pt x="17" y="97"/>
                    <a:pt x="17" y="97"/>
                    <a:pt x="17" y="97"/>
                  </a:cubicBezTo>
                  <a:cubicBezTo>
                    <a:pt x="22" y="95"/>
                    <a:pt x="33" y="91"/>
                    <a:pt x="39" y="88"/>
                  </a:cubicBezTo>
                  <a:cubicBezTo>
                    <a:pt x="42" y="87"/>
                    <a:pt x="42" y="87"/>
                    <a:pt x="42" y="87"/>
                  </a:cubicBezTo>
                  <a:cubicBezTo>
                    <a:pt x="48" y="74"/>
                    <a:pt x="48" y="74"/>
                    <a:pt x="48" y="74"/>
                  </a:cubicBezTo>
                  <a:cubicBezTo>
                    <a:pt x="46" y="71"/>
                    <a:pt x="46" y="71"/>
                    <a:pt x="46" y="71"/>
                  </a:cubicBezTo>
                  <a:cubicBezTo>
                    <a:pt x="44" y="66"/>
                    <a:pt x="39" y="55"/>
                    <a:pt x="37" y="50"/>
                  </a:cubicBezTo>
                  <a:cubicBezTo>
                    <a:pt x="50" y="38"/>
                    <a:pt x="50" y="38"/>
                    <a:pt x="50" y="38"/>
                  </a:cubicBezTo>
                  <a:cubicBezTo>
                    <a:pt x="52" y="38"/>
                    <a:pt x="57" y="40"/>
                    <a:pt x="72" y="46"/>
                  </a:cubicBezTo>
                  <a:cubicBezTo>
                    <a:pt x="75" y="47"/>
                    <a:pt x="75" y="47"/>
                    <a:pt x="75" y="47"/>
                  </a:cubicBezTo>
                  <a:cubicBezTo>
                    <a:pt x="88" y="42"/>
                    <a:pt x="88" y="42"/>
                    <a:pt x="88" y="42"/>
                  </a:cubicBezTo>
                  <a:cubicBezTo>
                    <a:pt x="90" y="38"/>
                    <a:pt x="90" y="38"/>
                    <a:pt x="90" y="38"/>
                  </a:cubicBezTo>
                  <a:cubicBezTo>
                    <a:pt x="91" y="34"/>
                    <a:pt x="96" y="22"/>
                    <a:pt x="98" y="18"/>
                  </a:cubicBezTo>
                  <a:cubicBezTo>
                    <a:pt x="116" y="18"/>
                    <a:pt x="116" y="18"/>
                    <a:pt x="116" y="18"/>
                  </a:cubicBezTo>
                  <a:cubicBezTo>
                    <a:pt x="119" y="22"/>
                    <a:pt x="124" y="34"/>
                    <a:pt x="125" y="39"/>
                  </a:cubicBezTo>
                  <a:cubicBezTo>
                    <a:pt x="127" y="42"/>
                    <a:pt x="127" y="42"/>
                    <a:pt x="127" y="42"/>
                  </a:cubicBezTo>
                  <a:cubicBezTo>
                    <a:pt x="140" y="47"/>
                    <a:pt x="140" y="47"/>
                    <a:pt x="140" y="47"/>
                  </a:cubicBezTo>
                  <a:cubicBezTo>
                    <a:pt x="144" y="46"/>
                    <a:pt x="144" y="46"/>
                    <a:pt x="144" y="46"/>
                  </a:cubicBezTo>
                  <a:cubicBezTo>
                    <a:pt x="158" y="39"/>
                    <a:pt x="163" y="37"/>
                    <a:pt x="165" y="37"/>
                  </a:cubicBezTo>
                  <a:cubicBezTo>
                    <a:pt x="177" y="49"/>
                    <a:pt x="177" y="49"/>
                    <a:pt x="177" y="49"/>
                  </a:cubicBezTo>
                  <a:cubicBezTo>
                    <a:pt x="176" y="54"/>
                    <a:pt x="171" y="66"/>
                    <a:pt x="169" y="70"/>
                  </a:cubicBezTo>
                  <a:cubicBezTo>
                    <a:pt x="167" y="74"/>
                    <a:pt x="167" y="74"/>
                    <a:pt x="167" y="74"/>
                  </a:cubicBezTo>
                  <a:cubicBezTo>
                    <a:pt x="173" y="87"/>
                    <a:pt x="173" y="87"/>
                    <a:pt x="173" y="87"/>
                  </a:cubicBezTo>
                  <a:cubicBezTo>
                    <a:pt x="177" y="88"/>
                    <a:pt x="177" y="88"/>
                    <a:pt x="177" y="88"/>
                  </a:cubicBezTo>
                  <a:cubicBezTo>
                    <a:pt x="181" y="90"/>
                    <a:pt x="193" y="94"/>
                    <a:pt x="198" y="97"/>
                  </a:cubicBezTo>
                  <a:cubicBezTo>
                    <a:pt x="198" y="114"/>
                    <a:pt x="198" y="114"/>
                    <a:pt x="198" y="114"/>
                  </a:cubicBezTo>
                  <a:cubicBezTo>
                    <a:pt x="194" y="117"/>
                    <a:pt x="181" y="121"/>
                    <a:pt x="176" y="123"/>
                  </a:cubicBezTo>
                  <a:cubicBezTo>
                    <a:pt x="173" y="125"/>
                    <a:pt x="173" y="125"/>
                    <a:pt x="173" y="125"/>
                  </a:cubicBezTo>
                  <a:cubicBezTo>
                    <a:pt x="167" y="138"/>
                    <a:pt x="167" y="138"/>
                    <a:pt x="167" y="138"/>
                  </a:cubicBezTo>
                  <a:cubicBezTo>
                    <a:pt x="169" y="141"/>
                    <a:pt x="169" y="141"/>
                    <a:pt x="169" y="141"/>
                  </a:cubicBezTo>
                  <a:cubicBezTo>
                    <a:pt x="171" y="145"/>
                    <a:pt x="177" y="157"/>
                    <a:pt x="178" y="162"/>
                  </a:cubicBezTo>
                  <a:lnTo>
                    <a:pt x="165" y="174"/>
                  </a:lnTo>
                  <a:close/>
                  <a:moveTo>
                    <a:pt x="165" y="174"/>
                  </a:moveTo>
                  <a:cubicBezTo>
                    <a:pt x="165" y="174"/>
                    <a:pt x="165" y="174"/>
                    <a:pt x="165" y="17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8"/>
            <p:cNvSpPr>
              <a:spLocks noEditPoints="1"/>
            </p:cNvSpPr>
            <p:nvPr/>
          </p:nvSpPr>
          <p:spPr bwMode="auto">
            <a:xfrm>
              <a:off x="1903413" y="744538"/>
              <a:ext cx="242888" cy="239713"/>
            </a:xfrm>
            <a:custGeom>
              <a:avLst/>
              <a:gdLst/>
              <a:ahLst/>
              <a:cxnLst>
                <a:cxn ang="0">
                  <a:pos x="32" y="0"/>
                </a:cxn>
                <a:cxn ang="0">
                  <a:pos x="0" y="32"/>
                </a:cxn>
                <a:cxn ang="0">
                  <a:pos x="32" y="63"/>
                </a:cxn>
                <a:cxn ang="0">
                  <a:pos x="64" y="32"/>
                </a:cxn>
                <a:cxn ang="0">
                  <a:pos x="32" y="0"/>
                </a:cxn>
                <a:cxn ang="0">
                  <a:pos x="32" y="46"/>
                </a:cxn>
                <a:cxn ang="0">
                  <a:pos x="17" y="32"/>
                </a:cxn>
                <a:cxn ang="0">
                  <a:pos x="32" y="18"/>
                </a:cxn>
                <a:cxn ang="0">
                  <a:pos x="46" y="32"/>
                </a:cxn>
                <a:cxn ang="0">
                  <a:pos x="32" y="46"/>
                </a:cxn>
                <a:cxn ang="0">
                  <a:pos x="32" y="46"/>
                </a:cxn>
                <a:cxn ang="0">
                  <a:pos x="32" y="46"/>
                </a:cxn>
              </a:cxnLst>
              <a:rect l="0" t="0" r="r" b="b"/>
              <a:pathLst>
                <a:path w="64" h="63">
                  <a:moveTo>
                    <a:pt x="32" y="0"/>
                  </a:moveTo>
                  <a:cubicBezTo>
                    <a:pt x="14" y="0"/>
                    <a:pt x="0" y="15"/>
                    <a:pt x="0" y="32"/>
                  </a:cubicBezTo>
                  <a:cubicBezTo>
                    <a:pt x="0" y="49"/>
                    <a:pt x="14" y="63"/>
                    <a:pt x="32" y="63"/>
                  </a:cubicBezTo>
                  <a:cubicBezTo>
                    <a:pt x="49" y="63"/>
                    <a:pt x="64" y="49"/>
                    <a:pt x="64" y="32"/>
                  </a:cubicBezTo>
                  <a:cubicBezTo>
                    <a:pt x="64" y="15"/>
                    <a:pt x="49" y="0"/>
                    <a:pt x="32" y="0"/>
                  </a:cubicBezTo>
                  <a:close/>
                  <a:moveTo>
                    <a:pt x="32" y="46"/>
                  </a:moveTo>
                  <a:cubicBezTo>
                    <a:pt x="24" y="46"/>
                    <a:pt x="17" y="40"/>
                    <a:pt x="17" y="32"/>
                  </a:cubicBezTo>
                  <a:cubicBezTo>
                    <a:pt x="17" y="24"/>
                    <a:pt x="24" y="18"/>
                    <a:pt x="32" y="18"/>
                  </a:cubicBezTo>
                  <a:cubicBezTo>
                    <a:pt x="40" y="18"/>
                    <a:pt x="46" y="24"/>
                    <a:pt x="46" y="32"/>
                  </a:cubicBezTo>
                  <a:cubicBezTo>
                    <a:pt x="46" y="40"/>
                    <a:pt x="40" y="46"/>
                    <a:pt x="32" y="46"/>
                  </a:cubicBezTo>
                  <a:close/>
                  <a:moveTo>
                    <a:pt x="32" y="46"/>
                  </a:moveTo>
                  <a:cubicBezTo>
                    <a:pt x="32" y="46"/>
                    <a:pt x="32" y="46"/>
                    <a:pt x="32"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9"/>
            <p:cNvSpPr>
              <a:spLocks noEditPoints="1"/>
            </p:cNvSpPr>
            <p:nvPr/>
          </p:nvSpPr>
          <p:spPr bwMode="auto">
            <a:xfrm>
              <a:off x="2414588" y="903288"/>
              <a:ext cx="374650" cy="369888"/>
            </a:xfrm>
            <a:custGeom>
              <a:avLst/>
              <a:gdLst/>
              <a:ahLst/>
              <a:cxnLst>
                <a:cxn ang="0">
                  <a:pos x="87" y="17"/>
                </a:cxn>
                <a:cxn ang="0">
                  <a:pos x="76" y="9"/>
                </a:cxn>
                <a:cxn ang="0">
                  <a:pos x="54" y="0"/>
                </a:cxn>
                <a:cxn ang="0">
                  <a:pos x="34" y="13"/>
                </a:cxn>
                <a:cxn ang="0">
                  <a:pos x="18" y="11"/>
                </a:cxn>
                <a:cxn ang="0">
                  <a:pos x="13" y="34"/>
                </a:cxn>
                <a:cxn ang="0">
                  <a:pos x="0" y="53"/>
                </a:cxn>
                <a:cxn ang="0">
                  <a:pos x="11" y="80"/>
                </a:cxn>
                <a:cxn ang="0">
                  <a:pos x="23" y="88"/>
                </a:cxn>
                <a:cxn ang="0">
                  <a:pos x="45" y="97"/>
                </a:cxn>
                <a:cxn ang="0">
                  <a:pos x="64" y="84"/>
                </a:cxn>
                <a:cxn ang="0">
                  <a:pos x="81" y="86"/>
                </a:cxn>
                <a:cxn ang="0">
                  <a:pos x="86" y="63"/>
                </a:cxn>
                <a:cxn ang="0">
                  <a:pos x="99" y="44"/>
                </a:cxn>
                <a:cxn ang="0">
                  <a:pos x="91" y="52"/>
                </a:cxn>
                <a:cxn ang="0">
                  <a:pos x="79" y="57"/>
                </a:cxn>
                <a:cxn ang="0">
                  <a:pos x="78" y="65"/>
                </a:cxn>
                <a:cxn ang="0">
                  <a:pos x="76" y="80"/>
                </a:cxn>
                <a:cxn ang="0">
                  <a:pos x="64" y="75"/>
                </a:cxn>
                <a:cxn ang="0">
                  <a:pos x="58" y="79"/>
                </a:cxn>
                <a:cxn ang="0">
                  <a:pos x="45" y="89"/>
                </a:cxn>
                <a:cxn ang="0">
                  <a:pos x="41" y="78"/>
                </a:cxn>
                <a:cxn ang="0">
                  <a:pos x="33" y="76"/>
                </a:cxn>
                <a:cxn ang="0">
                  <a:pos x="17" y="74"/>
                </a:cxn>
                <a:cxn ang="0">
                  <a:pos x="22" y="63"/>
                </a:cxn>
                <a:cxn ang="0">
                  <a:pos x="18" y="57"/>
                </a:cxn>
                <a:cxn ang="0">
                  <a:pos x="8" y="45"/>
                </a:cxn>
                <a:cxn ang="0">
                  <a:pos x="19" y="40"/>
                </a:cxn>
                <a:cxn ang="0">
                  <a:pos x="21" y="32"/>
                </a:cxn>
                <a:cxn ang="0">
                  <a:pos x="23" y="17"/>
                </a:cxn>
                <a:cxn ang="0">
                  <a:pos x="34" y="22"/>
                </a:cxn>
                <a:cxn ang="0">
                  <a:pos x="41" y="18"/>
                </a:cxn>
                <a:cxn ang="0">
                  <a:pos x="53" y="8"/>
                </a:cxn>
                <a:cxn ang="0">
                  <a:pos x="58" y="19"/>
                </a:cxn>
                <a:cxn ang="0">
                  <a:pos x="66" y="21"/>
                </a:cxn>
                <a:cxn ang="0">
                  <a:pos x="81" y="23"/>
                </a:cxn>
                <a:cxn ang="0">
                  <a:pos x="77" y="34"/>
                </a:cxn>
                <a:cxn ang="0">
                  <a:pos x="81" y="41"/>
                </a:cxn>
                <a:cxn ang="0">
                  <a:pos x="91" y="52"/>
                </a:cxn>
                <a:cxn ang="0">
                  <a:pos x="91" y="52"/>
                </a:cxn>
              </a:cxnLst>
              <a:rect l="0" t="0" r="r" b="b"/>
              <a:pathLst>
                <a:path w="99" h="97">
                  <a:moveTo>
                    <a:pt x="86" y="34"/>
                  </a:moveTo>
                  <a:cubicBezTo>
                    <a:pt x="90" y="24"/>
                    <a:pt x="91" y="21"/>
                    <a:pt x="87" y="17"/>
                  </a:cubicBezTo>
                  <a:cubicBezTo>
                    <a:pt x="81" y="11"/>
                    <a:pt x="81" y="11"/>
                    <a:pt x="81" y="11"/>
                  </a:cubicBezTo>
                  <a:cubicBezTo>
                    <a:pt x="79" y="10"/>
                    <a:pt x="78" y="9"/>
                    <a:pt x="76" y="9"/>
                  </a:cubicBezTo>
                  <a:cubicBezTo>
                    <a:pt x="75" y="9"/>
                    <a:pt x="73" y="9"/>
                    <a:pt x="64" y="13"/>
                  </a:cubicBezTo>
                  <a:cubicBezTo>
                    <a:pt x="60" y="3"/>
                    <a:pt x="59" y="0"/>
                    <a:pt x="54" y="0"/>
                  </a:cubicBezTo>
                  <a:cubicBezTo>
                    <a:pt x="44" y="0"/>
                    <a:pt x="44" y="0"/>
                    <a:pt x="44" y="0"/>
                  </a:cubicBezTo>
                  <a:cubicBezTo>
                    <a:pt x="40" y="0"/>
                    <a:pt x="38" y="3"/>
                    <a:pt x="34" y="13"/>
                  </a:cubicBezTo>
                  <a:cubicBezTo>
                    <a:pt x="25" y="9"/>
                    <a:pt x="24" y="9"/>
                    <a:pt x="23" y="9"/>
                  </a:cubicBezTo>
                  <a:cubicBezTo>
                    <a:pt x="21" y="9"/>
                    <a:pt x="19" y="10"/>
                    <a:pt x="18" y="11"/>
                  </a:cubicBezTo>
                  <a:cubicBezTo>
                    <a:pt x="11" y="18"/>
                    <a:pt x="11" y="18"/>
                    <a:pt x="11" y="18"/>
                  </a:cubicBezTo>
                  <a:cubicBezTo>
                    <a:pt x="7" y="21"/>
                    <a:pt x="9" y="25"/>
                    <a:pt x="13" y="34"/>
                  </a:cubicBezTo>
                  <a:cubicBezTo>
                    <a:pt x="3" y="38"/>
                    <a:pt x="0" y="39"/>
                    <a:pt x="0" y="44"/>
                  </a:cubicBezTo>
                  <a:cubicBezTo>
                    <a:pt x="0" y="53"/>
                    <a:pt x="0" y="53"/>
                    <a:pt x="0" y="53"/>
                  </a:cubicBezTo>
                  <a:cubicBezTo>
                    <a:pt x="0" y="59"/>
                    <a:pt x="3" y="60"/>
                    <a:pt x="13" y="64"/>
                  </a:cubicBezTo>
                  <a:cubicBezTo>
                    <a:pt x="9" y="73"/>
                    <a:pt x="8" y="76"/>
                    <a:pt x="11" y="80"/>
                  </a:cubicBezTo>
                  <a:cubicBezTo>
                    <a:pt x="18" y="86"/>
                    <a:pt x="18" y="86"/>
                    <a:pt x="18" y="86"/>
                  </a:cubicBezTo>
                  <a:cubicBezTo>
                    <a:pt x="19" y="87"/>
                    <a:pt x="21" y="88"/>
                    <a:pt x="23" y="88"/>
                  </a:cubicBezTo>
                  <a:cubicBezTo>
                    <a:pt x="24" y="88"/>
                    <a:pt x="25" y="88"/>
                    <a:pt x="35" y="84"/>
                  </a:cubicBezTo>
                  <a:cubicBezTo>
                    <a:pt x="38" y="94"/>
                    <a:pt x="40" y="97"/>
                    <a:pt x="45" y="97"/>
                  </a:cubicBezTo>
                  <a:cubicBezTo>
                    <a:pt x="54" y="97"/>
                    <a:pt x="54" y="97"/>
                    <a:pt x="54" y="97"/>
                  </a:cubicBezTo>
                  <a:cubicBezTo>
                    <a:pt x="59" y="97"/>
                    <a:pt x="61" y="94"/>
                    <a:pt x="64" y="84"/>
                  </a:cubicBezTo>
                  <a:cubicBezTo>
                    <a:pt x="74" y="88"/>
                    <a:pt x="75" y="88"/>
                    <a:pt x="76" y="88"/>
                  </a:cubicBezTo>
                  <a:cubicBezTo>
                    <a:pt x="78" y="88"/>
                    <a:pt x="80" y="87"/>
                    <a:pt x="81" y="86"/>
                  </a:cubicBezTo>
                  <a:cubicBezTo>
                    <a:pt x="88" y="79"/>
                    <a:pt x="88" y="79"/>
                    <a:pt x="88" y="79"/>
                  </a:cubicBezTo>
                  <a:cubicBezTo>
                    <a:pt x="91" y="76"/>
                    <a:pt x="90" y="72"/>
                    <a:pt x="86" y="63"/>
                  </a:cubicBezTo>
                  <a:cubicBezTo>
                    <a:pt x="95" y="59"/>
                    <a:pt x="99" y="58"/>
                    <a:pt x="99" y="53"/>
                  </a:cubicBezTo>
                  <a:cubicBezTo>
                    <a:pt x="99" y="44"/>
                    <a:pt x="99" y="44"/>
                    <a:pt x="99" y="44"/>
                  </a:cubicBezTo>
                  <a:cubicBezTo>
                    <a:pt x="99" y="39"/>
                    <a:pt x="95" y="37"/>
                    <a:pt x="86" y="34"/>
                  </a:cubicBezTo>
                  <a:close/>
                  <a:moveTo>
                    <a:pt x="91" y="52"/>
                  </a:moveTo>
                  <a:cubicBezTo>
                    <a:pt x="89" y="54"/>
                    <a:pt x="83" y="56"/>
                    <a:pt x="81" y="57"/>
                  </a:cubicBezTo>
                  <a:cubicBezTo>
                    <a:pt x="79" y="57"/>
                    <a:pt x="79" y="57"/>
                    <a:pt x="79" y="57"/>
                  </a:cubicBezTo>
                  <a:cubicBezTo>
                    <a:pt x="77" y="63"/>
                    <a:pt x="77" y="63"/>
                    <a:pt x="77" y="63"/>
                  </a:cubicBezTo>
                  <a:cubicBezTo>
                    <a:pt x="78" y="65"/>
                    <a:pt x="78" y="65"/>
                    <a:pt x="78" y="65"/>
                  </a:cubicBezTo>
                  <a:cubicBezTo>
                    <a:pt x="78" y="67"/>
                    <a:pt x="81" y="72"/>
                    <a:pt x="82" y="74"/>
                  </a:cubicBezTo>
                  <a:cubicBezTo>
                    <a:pt x="76" y="80"/>
                    <a:pt x="76" y="80"/>
                    <a:pt x="76" y="80"/>
                  </a:cubicBezTo>
                  <a:cubicBezTo>
                    <a:pt x="75" y="80"/>
                    <a:pt x="72" y="79"/>
                    <a:pt x="66" y="76"/>
                  </a:cubicBezTo>
                  <a:cubicBezTo>
                    <a:pt x="64" y="75"/>
                    <a:pt x="64" y="75"/>
                    <a:pt x="64" y="75"/>
                  </a:cubicBezTo>
                  <a:cubicBezTo>
                    <a:pt x="58" y="78"/>
                    <a:pt x="58" y="78"/>
                    <a:pt x="58" y="78"/>
                  </a:cubicBezTo>
                  <a:cubicBezTo>
                    <a:pt x="58" y="79"/>
                    <a:pt x="58" y="79"/>
                    <a:pt x="58" y="79"/>
                  </a:cubicBezTo>
                  <a:cubicBezTo>
                    <a:pt x="57" y="81"/>
                    <a:pt x="55" y="87"/>
                    <a:pt x="54" y="89"/>
                  </a:cubicBezTo>
                  <a:cubicBezTo>
                    <a:pt x="45" y="89"/>
                    <a:pt x="45" y="89"/>
                    <a:pt x="45" y="89"/>
                  </a:cubicBezTo>
                  <a:cubicBezTo>
                    <a:pt x="44" y="87"/>
                    <a:pt x="42" y="82"/>
                    <a:pt x="41" y="79"/>
                  </a:cubicBezTo>
                  <a:cubicBezTo>
                    <a:pt x="41" y="78"/>
                    <a:pt x="41" y="78"/>
                    <a:pt x="41" y="78"/>
                  </a:cubicBezTo>
                  <a:cubicBezTo>
                    <a:pt x="35" y="75"/>
                    <a:pt x="35" y="75"/>
                    <a:pt x="35" y="75"/>
                  </a:cubicBezTo>
                  <a:cubicBezTo>
                    <a:pt x="33" y="76"/>
                    <a:pt x="33" y="76"/>
                    <a:pt x="33" y="76"/>
                  </a:cubicBezTo>
                  <a:cubicBezTo>
                    <a:pt x="26" y="79"/>
                    <a:pt x="24" y="80"/>
                    <a:pt x="23" y="80"/>
                  </a:cubicBezTo>
                  <a:cubicBezTo>
                    <a:pt x="17" y="74"/>
                    <a:pt x="17" y="74"/>
                    <a:pt x="17" y="74"/>
                  </a:cubicBezTo>
                  <a:cubicBezTo>
                    <a:pt x="18" y="72"/>
                    <a:pt x="20" y="67"/>
                    <a:pt x="21" y="65"/>
                  </a:cubicBezTo>
                  <a:cubicBezTo>
                    <a:pt x="22" y="63"/>
                    <a:pt x="22" y="63"/>
                    <a:pt x="22" y="63"/>
                  </a:cubicBezTo>
                  <a:cubicBezTo>
                    <a:pt x="19" y="57"/>
                    <a:pt x="19" y="57"/>
                    <a:pt x="19" y="57"/>
                  </a:cubicBezTo>
                  <a:cubicBezTo>
                    <a:pt x="18" y="57"/>
                    <a:pt x="18" y="57"/>
                    <a:pt x="18" y="57"/>
                  </a:cubicBezTo>
                  <a:cubicBezTo>
                    <a:pt x="16" y="56"/>
                    <a:pt x="10" y="54"/>
                    <a:pt x="8" y="53"/>
                  </a:cubicBezTo>
                  <a:cubicBezTo>
                    <a:pt x="8" y="45"/>
                    <a:pt x="8" y="45"/>
                    <a:pt x="8" y="45"/>
                  </a:cubicBezTo>
                  <a:cubicBezTo>
                    <a:pt x="10" y="44"/>
                    <a:pt x="15" y="42"/>
                    <a:pt x="18" y="41"/>
                  </a:cubicBezTo>
                  <a:cubicBezTo>
                    <a:pt x="19" y="40"/>
                    <a:pt x="19" y="40"/>
                    <a:pt x="19" y="40"/>
                  </a:cubicBezTo>
                  <a:cubicBezTo>
                    <a:pt x="22" y="34"/>
                    <a:pt x="22" y="34"/>
                    <a:pt x="22" y="34"/>
                  </a:cubicBezTo>
                  <a:cubicBezTo>
                    <a:pt x="21" y="32"/>
                    <a:pt x="21" y="32"/>
                    <a:pt x="21" y="32"/>
                  </a:cubicBezTo>
                  <a:cubicBezTo>
                    <a:pt x="20" y="31"/>
                    <a:pt x="18" y="25"/>
                    <a:pt x="17" y="23"/>
                  </a:cubicBezTo>
                  <a:cubicBezTo>
                    <a:pt x="23" y="17"/>
                    <a:pt x="23" y="17"/>
                    <a:pt x="23" y="17"/>
                  </a:cubicBezTo>
                  <a:cubicBezTo>
                    <a:pt x="24" y="18"/>
                    <a:pt x="26" y="18"/>
                    <a:pt x="33" y="21"/>
                  </a:cubicBezTo>
                  <a:cubicBezTo>
                    <a:pt x="34" y="22"/>
                    <a:pt x="34" y="22"/>
                    <a:pt x="34" y="22"/>
                  </a:cubicBezTo>
                  <a:cubicBezTo>
                    <a:pt x="40" y="19"/>
                    <a:pt x="40" y="19"/>
                    <a:pt x="40" y="19"/>
                  </a:cubicBezTo>
                  <a:cubicBezTo>
                    <a:pt x="41" y="18"/>
                    <a:pt x="41" y="18"/>
                    <a:pt x="41" y="18"/>
                  </a:cubicBezTo>
                  <a:cubicBezTo>
                    <a:pt x="42" y="16"/>
                    <a:pt x="44" y="10"/>
                    <a:pt x="45" y="8"/>
                  </a:cubicBezTo>
                  <a:cubicBezTo>
                    <a:pt x="53" y="8"/>
                    <a:pt x="53" y="8"/>
                    <a:pt x="53" y="8"/>
                  </a:cubicBezTo>
                  <a:cubicBezTo>
                    <a:pt x="54" y="10"/>
                    <a:pt x="57" y="16"/>
                    <a:pt x="58" y="18"/>
                  </a:cubicBezTo>
                  <a:cubicBezTo>
                    <a:pt x="58" y="19"/>
                    <a:pt x="58" y="19"/>
                    <a:pt x="58" y="19"/>
                  </a:cubicBezTo>
                  <a:cubicBezTo>
                    <a:pt x="64" y="22"/>
                    <a:pt x="64" y="22"/>
                    <a:pt x="64" y="22"/>
                  </a:cubicBezTo>
                  <a:cubicBezTo>
                    <a:pt x="66" y="21"/>
                    <a:pt x="66" y="21"/>
                    <a:pt x="66" y="21"/>
                  </a:cubicBezTo>
                  <a:cubicBezTo>
                    <a:pt x="72" y="18"/>
                    <a:pt x="75" y="17"/>
                    <a:pt x="75" y="17"/>
                  </a:cubicBezTo>
                  <a:cubicBezTo>
                    <a:pt x="81" y="23"/>
                    <a:pt x="81" y="23"/>
                    <a:pt x="81" y="23"/>
                  </a:cubicBezTo>
                  <a:cubicBezTo>
                    <a:pt x="81" y="25"/>
                    <a:pt x="78" y="30"/>
                    <a:pt x="77" y="32"/>
                  </a:cubicBezTo>
                  <a:cubicBezTo>
                    <a:pt x="77" y="34"/>
                    <a:pt x="77" y="34"/>
                    <a:pt x="77" y="34"/>
                  </a:cubicBezTo>
                  <a:cubicBezTo>
                    <a:pt x="79" y="40"/>
                    <a:pt x="79" y="40"/>
                    <a:pt x="79" y="40"/>
                  </a:cubicBezTo>
                  <a:cubicBezTo>
                    <a:pt x="81" y="41"/>
                    <a:pt x="81" y="41"/>
                    <a:pt x="81" y="41"/>
                  </a:cubicBezTo>
                  <a:cubicBezTo>
                    <a:pt x="83" y="41"/>
                    <a:pt x="89" y="43"/>
                    <a:pt x="91" y="44"/>
                  </a:cubicBezTo>
                  <a:lnTo>
                    <a:pt x="91" y="52"/>
                  </a:lnTo>
                  <a:close/>
                  <a:moveTo>
                    <a:pt x="91" y="52"/>
                  </a:moveTo>
                  <a:cubicBezTo>
                    <a:pt x="91" y="52"/>
                    <a:pt x="91" y="52"/>
                    <a:pt x="91" y="5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0"/>
            <p:cNvSpPr>
              <a:spLocks noEditPoints="1"/>
            </p:cNvSpPr>
            <p:nvPr/>
          </p:nvSpPr>
          <p:spPr bwMode="auto">
            <a:xfrm>
              <a:off x="2547938" y="1033463"/>
              <a:ext cx="109538" cy="109538"/>
            </a:xfrm>
            <a:custGeom>
              <a:avLst/>
              <a:gdLst/>
              <a:ahLst/>
              <a:cxnLst>
                <a:cxn ang="0">
                  <a:pos x="14" y="0"/>
                </a:cxn>
                <a:cxn ang="0">
                  <a:pos x="0" y="15"/>
                </a:cxn>
                <a:cxn ang="0">
                  <a:pos x="14" y="29"/>
                </a:cxn>
                <a:cxn ang="0">
                  <a:pos x="29" y="15"/>
                </a:cxn>
                <a:cxn ang="0">
                  <a:pos x="14" y="0"/>
                </a:cxn>
                <a:cxn ang="0">
                  <a:pos x="14" y="21"/>
                </a:cxn>
                <a:cxn ang="0">
                  <a:pos x="8" y="15"/>
                </a:cxn>
                <a:cxn ang="0">
                  <a:pos x="14" y="8"/>
                </a:cxn>
                <a:cxn ang="0">
                  <a:pos x="21" y="15"/>
                </a:cxn>
                <a:cxn ang="0">
                  <a:pos x="14" y="21"/>
                </a:cxn>
                <a:cxn ang="0">
                  <a:pos x="14" y="21"/>
                </a:cxn>
                <a:cxn ang="0">
                  <a:pos x="14" y="21"/>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1"/>
                  </a:moveTo>
                  <a:cubicBezTo>
                    <a:pt x="11" y="21"/>
                    <a:pt x="8" y="18"/>
                    <a:pt x="8" y="15"/>
                  </a:cubicBezTo>
                  <a:cubicBezTo>
                    <a:pt x="8" y="11"/>
                    <a:pt x="11" y="8"/>
                    <a:pt x="14" y="8"/>
                  </a:cubicBezTo>
                  <a:cubicBezTo>
                    <a:pt x="18" y="8"/>
                    <a:pt x="21" y="11"/>
                    <a:pt x="21" y="15"/>
                  </a:cubicBezTo>
                  <a:cubicBezTo>
                    <a:pt x="21" y="18"/>
                    <a:pt x="18" y="21"/>
                    <a:pt x="14" y="21"/>
                  </a:cubicBezTo>
                  <a:close/>
                  <a:moveTo>
                    <a:pt x="14" y="21"/>
                  </a:moveTo>
                  <a:cubicBezTo>
                    <a:pt x="14" y="21"/>
                    <a:pt x="14" y="21"/>
                    <a:pt x="14"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9" name="TextBox 48"/>
          <p:cNvSpPr txBox="1"/>
          <p:nvPr/>
        </p:nvSpPr>
        <p:spPr>
          <a:xfrm>
            <a:off x="7156522" y="3847992"/>
            <a:ext cx="425116" cy="584775"/>
          </a:xfrm>
          <a:prstGeom prst="rect">
            <a:avLst/>
          </a:prstGeom>
          <a:noFill/>
        </p:spPr>
        <p:txBody>
          <a:bodyPr wrap="none" rtlCol="0">
            <a:spAutoFit/>
          </a:bodyPr>
          <a:lstStyle/>
          <a:p>
            <a:r>
              <a:rPr lang="ru-RU"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1693298302"/>
      </p:ext>
    </p:extLst>
  </p:cSld>
  <p:clrMapOvr>
    <a:masterClrMapping/>
  </p:clrMapOvr>
  <p:transition spd="med">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Part</a:t>
            </a:r>
            <a:r>
              <a:rPr lang="ru-RU" dirty="0" smtClean="0"/>
              <a:t> 3</a:t>
            </a:r>
            <a:endParaRPr lang="en-US" dirty="0"/>
          </a:p>
        </p:txBody>
      </p:sp>
      <p:sp>
        <p:nvSpPr>
          <p:cNvPr id="15" name="Text Placeholder 14"/>
          <p:cNvSpPr>
            <a:spLocks noGrp="1"/>
          </p:cNvSpPr>
          <p:nvPr>
            <p:ph type="body" sz="half" idx="2"/>
          </p:nvPr>
        </p:nvSpPr>
        <p:spPr/>
        <p:txBody>
          <a:bodyPr/>
          <a:lstStyle/>
          <a:p>
            <a:pPr lvl="0"/>
            <a:r>
              <a:rPr lang="en-US" sz="1800" dirty="0">
                <a:solidFill>
                  <a:srgbClr val="FFFFFF">
                    <a:lumMod val="50000"/>
                  </a:srgbClr>
                </a:solidFill>
              </a:rPr>
              <a:t>Answers the questions</a:t>
            </a:r>
            <a:r>
              <a:rPr lang="ru-RU" sz="1800" dirty="0">
                <a:solidFill>
                  <a:srgbClr val="FFFFFF">
                    <a:lumMod val="50000"/>
                  </a:srgbClr>
                </a:solidFill>
              </a:rPr>
              <a:t>:</a:t>
            </a:r>
            <a:endParaRPr lang="en-US" sz="1800" dirty="0">
              <a:solidFill>
                <a:srgbClr val="FFFFFF">
                  <a:lumMod val="50000"/>
                </a:srgbClr>
              </a:solidFill>
            </a:endParaRPr>
          </a:p>
        </p:txBody>
      </p:sp>
      <p:sp>
        <p:nvSpPr>
          <p:cNvPr id="16" name="Slide Number Placeholder 15"/>
          <p:cNvSpPr>
            <a:spLocks noGrp="1"/>
          </p:cNvSpPr>
          <p:nvPr>
            <p:ph type="sldNum" sz="quarter" idx="12"/>
          </p:nvPr>
        </p:nvSpPr>
        <p:spPr/>
        <p:txBody>
          <a:bodyPr/>
          <a:lstStyle/>
          <a:p>
            <a:fld id="{C136B7D2-B98C-44FD-8D04-7EC62A564975}" type="slidenum">
              <a:rPr lang="en-US" smtClean="0"/>
              <a:pPr/>
              <a:t>15</a:t>
            </a:fld>
            <a:endParaRPr lang="en-US" dirty="0"/>
          </a:p>
        </p:txBody>
      </p:sp>
      <p:grpSp>
        <p:nvGrpSpPr>
          <p:cNvPr id="17" name="Group 16"/>
          <p:cNvGrpSpPr/>
          <p:nvPr/>
        </p:nvGrpSpPr>
        <p:grpSpPr>
          <a:xfrm>
            <a:off x="972717" y="1112571"/>
            <a:ext cx="4809030" cy="561170"/>
            <a:chOff x="1270277" y="1165408"/>
            <a:chExt cx="2610439" cy="561170"/>
          </a:xfrm>
        </p:grpSpPr>
        <p:sp>
          <p:nvSpPr>
            <p:cNvPr id="18" name="Text Placeholder 3"/>
            <p:cNvSpPr txBox="1">
              <a:spLocks/>
            </p:cNvSpPr>
            <p:nvPr/>
          </p:nvSpPr>
          <p:spPr>
            <a:xfrm>
              <a:off x="1270277" y="1165408"/>
              <a:ext cx="2266466"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chemeClr val="accent1"/>
                  </a:solidFill>
                  <a:latin typeface="+mj-lt"/>
                </a:rPr>
                <a:t>What is the main window of the program?</a:t>
              </a:r>
              <a:endParaRPr kumimoji="0" lang="en-US"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19" name="Text Placeholder 3"/>
            <p:cNvSpPr txBox="1">
              <a:spLocks/>
            </p:cNvSpPr>
            <p:nvPr/>
          </p:nvSpPr>
          <p:spPr>
            <a:xfrm>
              <a:off x="1270278" y="1418801"/>
              <a:ext cx="2610438"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cs typeface="+mj-cs"/>
                </a:rPr>
                <a:t>Designation</a:t>
              </a:r>
              <a:r>
                <a:rPr lang="ru-RU" sz="1000" dirty="0" smtClean="0">
                  <a:solidFill>
                    <a:schemeClr val="tx1">
                      <a:lumMod val="50000"/>
                      <a:lumOff val="50000"/>
                    </a:schemeClr>
                  </a:solidFill>
                  <a:cs typeface="+mj-cs"/>
                </a:rPr>
                <a:t> </a:t>
              </a:r>
              <a:r>
                <a:rPr lang="en-US" sz="1000" dirty="0" smtClean="0">
                  <a:solidFill>
                    <a:schemeClr val="tx1">
                      <a:lumMod val="50000"/>
                      <a:lumOff val="50000"/>
                    </a:schemeClr>
                  </a:solidFill>
                  <a:cs typeface="+mj-cs"/>
                </a:rPr>
                <a:t>of </a:t>
              </a:r>
              <a:r>
                <a:rPr lang="en-US" sz="1000" dirty="0">
                  <a:solidFill>
                    <a:schemeClr val="tx1">
                      <a:lumMod val="50000"/>
                      <a:lumOff val="50000"/>
                    </a:schemeClr>
                  </a:solidFill>
                  <a:cs typeface="+mj-cs"/>
                </a:rPr>
                <a:t>all parts of the program that the user can see to facilitate further searching in the manual</a:t>
              </a:r>
            </a:p>
          </p:txBody>
        </p:sp>
      </p:grpSp>
      <p:grpSp>
        <p:nvGrpSpPr>
          <p:cNvPr id="21" name="Group 20"/>
          <p:cNvGrpSpPr/>
          <p:nvPr/>
        </p:nvGrpSpPr>
        <p:grpSpPr>
          <a:xfrm>
            <a:off x="972717" y="2051533"/>
            <a:ext cx="4693816" cy="407281"/>
            <a:chOff x="1270277" y="2087120"/>
            <a:chExt cx="2610439" cy="407281"/>
          </a:xfrm>
        </p:grpSpPr>
        <p:sp>
          <p:nvSpPr>
            <p:cNvPr id="22" name="Text Placeholder 3"/>
            <p:cNvSpPr txBox="1">
              <a:spLocks/>
            </p:cNvSpPr>
            <p:nvPr/>
          </p:nvSpPr>
          <p:spPr>
            <a:xfrm>
              <a:off x="1270277" y="2087120"/>
              <a:ext cx="1958628"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DAA600"/>
                  </a:solidFill>
                  <a:latin typeface="+mj-lt"/>
                </a:rPr>
                <a:t>What do the main program menus mean</a:t>
              </a:r>
              <a:r>
                <a:rPr kumimoji="0" lang="ru-RU" b="1" i="0" u="none" strike="noStrike" kern="1200" cap="none" spc="0" normalizeH="0" baseline="0" noProof="0" dirty="0" smtClean="0">
                  <a:ln>
                    <a:noFill/>
                  </a:ln>
                  <a:solidFill>
                    <a:srgbClr val="DAA600"/>
                  </a:solidFill>
                  <a:effectLst/>
                  <a:uLnTx/>
                  <a:uFillTx/>
                  <a:latin typeface="+mj-lt"/>
                  <a:ea typeface="+mn-ea"/>
                  <a:cs typeface="+mn-cs"/>
                </a:rPr>
                <a:t>?</a:t>
              </a:r>
              <a:endParaRPr kumimoji="0" lang="en-US" b="1" i="0" u="none" strike="noStrike" kern="1200" cap="none" spc="0" normalizeH="0" baseline="0" noProof="0" dirty="0" smtClean="0">
                <a:ln>
                  <a:noFill/>
                </a:ln>
                <a:solidFill>
                  <a:srgbClr val="DAA600"/>
                </a:solidFill>
                <a:effectLst/>
                <a:uLnTx/>
                <a:uFillTx/>
                <a:latin typeface="+mj-lt"/>
                <a:ea typeface="+mn-ea"/>
                <a:cs typeface="+mn-cs"/>
              </a:endParaRPr>
            </a:p>
          </p:txBody>
        </p:sp>
        <p:sp>
          <p:nvSpPr>
            <p:cNvPr id="23" name="Text Placeholder 3"/>
            <p:cNvSpPr txBox="1">
              <a:spLocks/>
            </p:cNvSpPr>
            <p:nvPr/>
          </p:nvSpPr>
          <p:spPr>
            <a:xfrm>
              <a:off x="1270277" y="2340513"/>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Main menu, </a:t>
              </a:r>
              <a:r>
                <a:rPr lang="en-US" sz="1000" dirty="0" smtClean="0">
                  <a:solidFill>
                    <a:schemeClr val="tx1">
                      <a:lumMod val="50000"/>
                      <a:lumOff val="50000"/>
                    </a:schemeClr>
                  </a:solidFill>
                </a:rPr>
                <a:t>submenus</a:t>
              </a:r>
              <a:r>
                <a:rPr lang="ru-RU" sz="1000" dirty="0" smtClean="0">
                  <a:solidFill>
                    <a:schemeClr val="tx1">
                      <a:lumMod val="50000"/>
                      <a:lumOff val="50000"/>
                    </a:schemeClr>
                  </a:solidFill>
                </a:rPr>
                <a:t>  </a:t>
              </a:r>
              <a:endParaRPr lang="en-US" sz="1000" dirty="0">
                <a:solidFill>
                  <a:schemeClr val="tx1">
                    <a:lumMod val="50000"/>
                    <a:lumOff val="50000"/>
                  </a:schemeClr>
                </a:solidFill>
              </a:endParaRPr>
            </a:p>
          </p:txBody>
        </p:sp>
      </p:grpSp>
      <p:grpSp>
        <p:nvGrpSpPr>
          <p:cNvPr id="25" name="Group 24"/>
          <p:cNvGrpSpPr/>
          <p:nvPr/>
        </p:nvGrpSpPr>
        <p:grpSpPr>
          <a:xfrm>
            <a:off x="972719" y="2979536"/>
            <a:ext cx="4693816" cy="407281"/>
            <a:chOff x="1270277" y="3008832"/>
            <a:chExt cx="2610439" cy="407281"/>
          </a:xfrm>
        </p:grpSpPr>
        <p:sp>
          <p:nvSpPr>
            <p:cNvPr id="26" name="Text Placeholder 3"/>
            <p:cNvSpPr txBox="1">
              <a:spLocks/>
            </p:cNvSpPr>
            <p:nvPr/>
          </p:nvSpPr>
          <p:spPr>
            <a:xfrm>
              <a:off x="1270277" y="3008832"/>
              <a:ext cx="1873935"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chemeClr val="accent3"/>
                  </a:solidFill>
                  <a:latin typeface="+mj-lt"/>
                </a:rPr>
                <a:t>What do the items and </a:t>
              </a:r>
              <a:r>
                <a:rPr lang="en-US" b="1" dirty="0" smtClean="0">
                  <a:solidFill>
                    <a:schemeClr val="accent3"/>
                  </a:solidFill>
                  <a:latin typeface="+mj-lt"/>
                </a:rPr>
                <a:t>subitems </a:t>
              </a:r>
              <a:r>
                <a:rPr lang="en-US" b="1" dirty="0">
                  <a:solidFill>
                    <a:schemeClr val="accent3"/>
                  </a:solidFill>
                  <a:latin typeface="+mj-lt"/>
                </a:rPr>
                <a:t>mean</a:t>
              </a:r>
              <a:r>
                <a:rPr kumimoji="0" lang="ru-RU" b="1" i="0" u="none" strike="noStrike" kern="1200" cap="none" spc="0" normalizeH="0" baseline="0" noProof="0" dirty="0" smtClean="0">
                  <a:ln>
                    <a:noFill/>
                  </a:ln>
                  <a:solidFill>
                    <a:schemeClr val="accent3"/>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3"/>
                </a:solidFill>
                <a:effectLst/>
                <a:uLnTx/>
                <a:uFillTx/>
                <a:latin typeface="+mj-lt"/>
                <a:ea typeface="+mn-ea"/>
                <a:cs typeface="+mn-cs"/>
              </a:endParaRPr>
            </a:p>
          </p:txBody>
        </p:sp>
        <p:sp>
          <p:nvSpPr>
            <p:cNvPr id="27"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All </a:t>
              </a:r>
              <a:r>
                <a:rPr lang="en-US" sz="1000" dirty="0">
                  <a:solidFill>
                    <a:schemeClr val="tx1">
                      <a:lumMod val="50000"/>
                      <a:lumOff val="50000"/>
                    </a:schemeClr>
                  </a:solidFill>
                </a:rPr>
                <a:t>items is described in detail</a:t>
              </a:r>
            </a:p>
          </p:txBody>
        </p:sp>
      </p:grpSp>
      <p:grpSp>
        <p:nvGrpSpPr>
          <p:cNvPr id="29" name="Group 28"/>
          <p:cNvGrpSpPr/>
          <p:nvPr/>
        </p:nvGrpSpPr>
        <p:grpSpPr>
          <a:xfrm>
            <a:off x="972719" y="3890178"/>
            <a:ext cx="4578602" cy="407281"/>
            <a:chOff x="1270277" y="3008832"/>
            <a:chExt cx="2610439" cy="407281"/>
          </a:xfrm>
        </p:grpSpPr>
        <p:sp>
          <p:nvSpPr>
            <p:cNvPr id="30" name="Text Placeholder 3"/>
            <p:cNvSpPr txBox="1">
              <a:spLocks/>
            </p:cNvSpPr>
            <p:nvPr/>
          </p:nvSpPr>
          <p:spPr>
            <a:xfrm>
              <a:off x="1270277" y="3008832"/>
              <a:ext cx="2049041"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chemeClr val="accent4"/>
                  </a:solidFill>
                  <a:latin typeface="+mj-lt"/>
                </a:rPr>
                <a:t>What do the buttons on the toolbar mean</a:t>
              </a:r>
              <a:r>
                <a:rPr kumimoji="0" lang="ru-RU" b="1" i="0" u="none" strike="noStrike" kern="1200" cap="none" spc="0" normalizeH="0" baseline="0" noProof="0" dirty="0" smtClean="0">
                  <a:ln>
                    <a:noFill/>
                  </a:ln>
                  <a:solidFill>
                    <a:schemeClr val="accent4"/>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4"/>
                </a:solidFill>
                <a:effectLst/>
                <a:uLnTx/>
                <a:uFillTx/>
                <a:latin typeface="+mj-lt"/>
                <a:ea typeface="+mn-ea"/>
                <a:cs typeface="+mn-cs"/>
              </a:endParaRPr>
            </a:p>
          </p:txBody>
        </p:sp>
        <p:sp>
          <p:nvSpPr>
            <p:cNvPr id="31"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All </a:t>
              </a:r>
              <a:r>
                <a:rPr lang="en-US" sz="1000" dirty="0">
                  <a:solidFill>
                    <a:schemeClr val="tx1">
                      <a:lumMod val="50000"/>
                      <a:lumOff val="50000"/>
                    </a:schemeClr>
                  </a:solidFill>
                </a:rPr>
                <a:t>the buttons on all </a:t>
              </a:r>
              <a:r>
                <a:rPr lang="en-US" sz="1000" dirty="0" smtClean="0">
                  <a:solidFill>
                    <a:schemeClr val="tx1">
                      <a:lumMod val="50000"/>
                      <a:lumOff val="50000"/>
                    </a:schemeClr>
                  </a:solidFill>
                </a:rPr>
                <a:t>toolbars are </a:t>
              </a:r>
              <a:r>
                <a:rPr lang="en-US" sz="1000" dirty="0">
                  <a:solidFill>
                    <a:schemeClr val="tx1">
                      <a:lumMod val="50000"/>
                      <a:lumOff val="50000"/>
                    </a:schemeClr>
                  </a:solidFill>
                </a:rPr>
                <a:t>described in detail</a:t>
              </a:r>
            </a:p>
          </p:txBody>
        </p:sp>
      </p:grpSp>
      <p:sp>
        <p:nvSpPr>
          <p:cNvPr id="36" name="Freeform 45"/>
          <p:cNvSpPr>
            <a:spLocks noEditPoints="1"/>
          </p:cNvSpPr>
          <p:nvPr/>
        </p:nvSpPr>
        <p:spPr bwMode="auto">
          <a:xfrm>
            <a:off x="576569" y="13905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5"/>
          <p:cNvSpPr>
            <a:spLocks noEditPoints="1"/>
          </p:cNvSpPr>
          <p:nvPr/>
        </p:nvSpPr>
        <p:spPr bwMode="auto">
          <a:xfrm>
            <a:off x="576569" y="23071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5"/>
          <p:cNvSpPr>
            <a:spLocks noEditPoints="1"/>
          </p:cNvSpPr>
          <p:nvPr/>
        </p:nvSpPr>
        <p:spPr bwMode="auto">
          <a:xfrm>
            <a:off x="576569" y="32237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5"/>
          <p:cNvSpPr>
            <a:spLocks noEditPoints="1"/>
          </p:cNvSpPr>
          <p:nvPr/>
        </p:nvSpPr>
        <p:spPr bwMode="auto">
          <a:xfrm>
            <a:off x="576569" y="41403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 name="Рисунок 2"/>
          <p:cNvPicPr>
            <a:picLocks noChangeAspect="1"/>
          </p:cNvPicPr>
          <p:nvPr/>
        </p:nvPicPr>
        <p:blipFill>
          <a:blip r:embed="rId3"/>
          <a:stretch>
            <a:fillRect/>
          </a:stretch>
        </p:blipFill>
        <p:spPr>
          <a:xfrm>
            <a:off x="6218598" y="901147"/>
            <a:ext cx="2545676" cy="3747801"/>
          </a:xfrm>
          <a:prstGeom prst="rect">
            <a:avLst/>
          </a:prstGeom>
        </p:spPr>
      </p:pic>
    </p:spTree>
    <p:extLst>
      <p:ext uri="{BB962C8B-B14F-4D97-AF65-F5344CB8AC3E}">
        <p14:creationId xmlns:p14="http://schemas.microsoft.com/office/powerpoint/2010/main" val="1406186815"/>
      </p:ext>
    </p:extLst>
  </p:cSld>
  <p:clrMapOvr>
    <a:masterClrMapping/>
  </p:clrMapOvr>
  <p:transition spd="med">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Part</a:t>
            </a:r>
            <a:r>
              <a:rPr lang="ru-RU" dirty="0" smtClean="0"/>
              <a:t> 4</a:t>
            </a:r>
            <a:endParaRPr lang="en-US" dirty="0"/>
          </a:p>
        </p:txBody>
      </p:sp>
      <p:sp>
        <p:nvSpPr>
          <p:cNvPr id="15" name="Text Placeholder 14"/>
          <p:cNvSpPr>
            <a:spLocks noGrp="1"/>
          </p:cNvSpPr>
          <p:nvPr>
            <p:ph type="body" sz="half" idx="2"/>
          </p:nvPr>
        </p:nvSpPr>
        <p:spPr/>
        <p:txBody>
          <a:bodyPr/>
          <a:lstStyle/>
          <a:p>
            <a:pPr lvl="0"/>
            <a:r>
              <a:rPr lang="en-US" sz="1800" dirty="0">
                <a:solidFill>
                  <a:srgbClr val="FFFFFF">
                    <a:lumMod val="50000"/>
                  </a:srgbClr>
                </a:solidFill>
              </a:rPr>
              <a:t>Answers the questions</a:t>
            </a:r>
            <a:r>
              <a:rPr lang="ru-RU" sz="1800" dirty="0">
                <a:solidFill>
                  <a:srgbClr val="FFFFFF">
                    <a:lumMod val="50000"/>
                  </a:srgbClr>
                </a:solidFill>
              </a:rPr>
              <a:t>:</a:t>
            </a:r>
            <a:endParaRPr lang="en-US" sz="1800" dirty="0">
              <a:solidFill>
                <a:srgbClr val="FFFFFF">
                  <a:lumMod val="50000"/>
                </a:srgbClr>
              </a:solidFill>
            </a:endParaRPr>
          </a:p>
        </p:txBody>
      </p:sp>
      <p:sp>
        <p:nvSpPr>
          <p:cNvPr id="16" name="Slide Number Placeholder 15"/>
          <p:cNvSpPr>
            <a:spLocks noGrp="1"/>
          </p:cNvSpPr>
          <p:nvPr>
            <p:ph type="sldNum" sz="quarter" idx="12"/>
          </p:nvPr>
        </p:nvSpPr>
        <p:spPr/>
        <p:txBody>
          <a:bodyPr/>
          <a:lstStyle/>
          <a:p>
            <a:fld id="{C136B7D2-B98C-44FD-8D04-7EC62A564975}" type="slidenum">
              <a:rPr lang="en-US" smtClean="0"/>
              <a:pPr/>
              <a:t>16</a:t>
            </a:fld>
            <a:endParaRPr lang="en-US" dirty="0"/>
          </a:p>
        </p:txBody>
      </p:sp>
      <p:grpSp>
        <p:nvGrpSpPr>
          <p:cNvPr id="17" name="Group 16"/>
          <p:cNvGrpSpPr/>
          <p:nvPr/>
        </p:nvGrpSpPr>
        <p:grpSpPr>
          <a:xfrm>
            <a:off x="972717" y="1112571"/>
            <a:ext cx="4809030" cy="591947"/>
            <a:chOff x="1270277" y="1165408"/>
            <a:chExt cx="2610439" cy="591947"/>
          </a:xfrm>
        </p:grpSpPr>
        <p:sp>
          <p:nvSpPr>
            <p:cNvPr id="18" name="Text Placeholder 3"/>
            <p:cNvSpPr txBox="1">
              <a:spLocks/>
            </p:cNvSpPr>
            <p:nvPr/>
          </p:nvSpPr>
          <p:spPr>
            <a:xfrm>
              <a:off x="1270277" y="1165408"/>
              <a:ext cx="1403540"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1"/>
                  </a:solidFill>
                  <a:effectLst/>
                  <a:uLnTx/>
                  <a:uFillTx/>
                  <a:latin typeface="+mj-lt"/>
                  <a:ea typeface="+mn-ea"/>
                  <a:cs typeface="+mn-cs"/>
                </a:rPr>
                <a:t>How</a:t>
              </a:r>
              <a:r>
                <a:rPr kumimoji="0" lang="en-US" b="1" i="0" u="none" strike="noStrike" kern="1200" cap="none" spc="0" normalizeH="0" noProof="0" dirty="0" smtClean="0">
                  <a:ln>
                    <a:noFill/>
                  </a:ln>
                  <a:solidFill>
                    <a:schemeClr val="accent1"/>
                  </a:solidFill>
                  <a:effectLst/>
                  <a:uLnTx/>
                  <a:uFillTx/>
                  <a:latin typeface="+mj-lt"/>
                  <a:ea typeface="+mn-ea"/>
                  <a:cs typeface="+mn-cs"/>
                </a:rPr>
                <a:t> to operate with program</a:t>
              </a:r>
              <a:r>
                <a:rPr kumimoji="0" lang="ru-RU" b="1" i="0" u="none" strike="noStrike" kern="1200" cap="none" spc="0" normalizeH="0" noProof="0" dirty="0" smtClean="0">
                  <a:ln>
                    <a:noFill/>
                  </a:ln>
                  <a:solidFill>
                    <a:schemeClr val="accent1"/>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19" name="Text Placeholder 3"/>
            <p:cNvSpPr txBox="1">
              <a:spLocks/>
            </p:cNvSpPr>
            <p:nvPr/>
          </p:nvSpPr>
          <p:spPr>
            <a:xfrm>
              <a:off x="1270278" y="1418801"/>
              <a:ext cx="2610438" cy="33855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cs typeface="+mj-cs"/>
                </a:rPr>
                <a:t>The principles of program </a:t>
              </a:r>
              <a:r>
                <a:rPr lang="en-US" sz="1000" dirty="0" smtClean="0">
                  <a:solidFill>
                    <a:schemeClr val="tx1">
                      <a:lumMod val="50000"/>
                      <a:lumOff val="50000"/>
                    </a:schemeClr>
                  </a:solidFill>
                  <a:cs typeface="+mj-cs"/>
                </a:rPr>
                <a:t>operation and ideas underlying the program</a:t>
              </a:r>
            </a:p>
            <a:p>
              <a:pPr lvl="0" algn="l" defTabSz="914400">
                <a:spcBef>
                  <a:spcPct val="20000"/>
                </a:spcBef>
                <a:defRPr/>
              </a:pPr>
              <a:r>
                <a:rPr lang="en-US" sz="1000" dirty="0" smtClean="0">
                  <a:solidFill>
                    <a:schemeClr val="tx1">
                      <a:lumMod val="50000"/>
                      <a:lumOff val="50000"/>
                    </a:schemeClr>
                  </a:solidFill>
                  <a:cs typeface="+mj-cs"/>
                </a:rPr>
                <a:t> </a:t>
              </a:r>
              <a:r>
                <a:rPr lang="en-US" sz="1000" dirty="0">
                  <a:solidFill>
                    <a:schemeClr val="tx1">
                      <a:lumMod val="50000"/>
                      <a:lumOff val="50000"/>
                    </a:schemeClr>
                  </a:solidFill>
                  <a:cs typeface="+mj-cs"/>
                </a:rPr>
                <a:t>are described in </a:t>
              </a:r>
              <a:r>
                <a:rPr lang="en-US" sz="1000" dirty="0" smtClean="0">
                  <a:solidFill>
                    <a:schemeClr val="tx1">
                      <a:lumMod val="50000"/>
                      <a:lumOff val="50000"/>
                    </a:schemeClr>
                  </a:solidFill>
                  <a:cs typeface="+mj-cs"/>
                </a:rPr>
                <a:t>detail</a:t>
              </a:r>
            </a:p>
          </p:txBody>
        </p:sp>
      </p:grpSp>
      <p:grpSp>
        <p:nvGrpSpPr>
          <p:cNvPr id="21" name="Group 20"/>
          <p:cNvGrpSpPr/>
          <p:nvPr/>
        </p:nvGrpSpPr>
        <p:grpSpPr>
          <a:xfrm>
            <a:off x="972717" y="2051533"/>
            <a:ext cx="4693816" cy="407281"/>
            <a:chOff x="1270277" y="2087120"/>
            <a:chExt cx="2610439" cy="407281"/>
          </a:xfrm>
        </p:grpSpPr>
        <p:sp>
          <p:nvSpPr>
            <p:cNvPr id="22" name="Text Placeholder 3"/>
            <p:cNvSpPr txBox="1">
              <a:spLocks/>
            </p:cNvSpPr>
            <p:nvPr/>
          </p:nvSpPr>
          <p:spPr>
            <a:xfrm>
              <a:off x="1270277" y="2087120"/>
              <a:ext cx="1803506"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a:solidFill>
                    <a:srgbClr val="DAA600"/>
                  </a:solidFill>
                  <a:latin typeface="+mj-lt"/>
                </a:rPr>
                <a:t>What do diagrams, histograms mean</a:t>
              </a:r>
              <a:r>
                <a:rPr kumimoji="0" lang="ru-RU" b="1" i="0" u="none" strike="noStrike" kern="1200" cap="none" spc="0" normalizeH="0" baseline="0" noProof="0" dirty="0" smtClean="0">
                  <a:ln>
                    <a:noFill/>
                  </a:ln>
                  <a:solidFill>
                    <a:srgbClr val="DAA600"/>
                  </a:solidFill>
                  <a:effectLst/>
                  <a:uLnTx/>
                  <a:uFillTx/>
                  <a:latin typeface="+mj-lt"/>
                  <a:ea typeface="+mn-ea"/>
                  <a:cs typeface="+mn-cs"/>
                </a:rPr>
                <a:t>?</a:t>
              </a:r>
              <a:endParaRPr kumimoji="0" lang="en-US" b="1" i="0" u="none" strike="noStrike" kern="1200" cap="none" spc="0" normalizeH="0" baseline="0" noProof="0" dirty="0" smtClean="0">
                <a:ln>
                  <a:noFill/>
                </a:ln>
                <a:solidFill>
                  <a:srgbClr val="DAA600"/>
                </a:solidFill>
                <a:effectLst/>
                <a:uLnTx/>
                <a:uFillTx/>
                <a:latin typeface="+mj-lt"/>
                <a:ea typeface="+mn-ea"/>
                <a:cs typeface="+mn-cs"/>
              </a:endParaRPr>
            </a:p>
          </p:txBody>
        </p:sp>
        <p:sp>
          <p:nvSpPr>
            <p:cNvPr id="23" name="Text Placeholder 3"/>
            <p:cNvSpPr txBox="1">
              <a:spLocks/>
            </p:cNvSpPr>
            <p:nvPr/>
          </p:nvSpPr>
          <p:spPr>
            <a:xfrm>
              <a:off x="1270277" y="2340513"/>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The explanation of the basic graphs</a:t>
              </a:r>
            </a:p>
          </p:txBody>
        </p:sp>
      </p:grpSp>
      <p:grpSp>
        <p:nvGrpSpPr>
          <p:cNvPr id="25" name="Group 24"/>
          <p:cNvGrpSpPr/>
          <p:nvPr/>
        </p:nvGrpSpPr>
        <p:grpSpPr>
          <a:xfrm>
            <a:off x="972719" y="2979536"/>
            <a:ext cx="4693816" cy="407281"/>
            <a:chOff x="1270277" y="3008832"/>
            <a:chExt cx="2610439" cy="407281"/>
          </a:xfrm>
        </p:grpSpPr>
        <p:sp>
          <p:nvSpPr>
            <p:cNvPr id="26" name="Text Placeholder 3"/>
            <p:cNvSpPr txBox="1">
              <a:spLocks/>
            </p:cNvSpPr>
            <p:nvPr/>
          </p:nvSpPr>
          <p:spPr>
            <a:xfrm>
              <a:off x="1270277" y="3008832"/>
              <a:ext cx="1752691"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3"/>
                  </a:solidFill>
                  <a:effectLst/>
                  <a:uLnTx/>
                  <a:uFillTx/>
                  <a:latin typeface="+mj-lt"/>
                  <a:ea typeface="+mn-ea"/>
                  <a:cs typeface="+mn-cs"/>
                </a:rPr>
                <a:t>What </a:t>
              </a:r>
              <a:r>
                <a:rPr kumimoji="0" lang="en-US" b="1" i="0" u="none" strike="noStrike" kern="1200" cap="none" spc="0" normalizeH="0" baseline="0" noProof="0" dirty="0" err="1" smtClean="0">
                  <a:ln>
                    <a:noFill/>
                  </a:ln>
                  <a:solidFill>
                    <a:schemeClr val="accent3"/>
                  </a:solidFill>
                  <a:effectLst/>
                  <a:uLnTx/>
                  <a:uFillTx/>
                  <a:latin typeface="+mj-lt"/>
                  <a:ea typeface="+mn-ea"/>
                  <a:cs typeface="+mn-cs"/>
                </a:rPr>
                <a:t>geneal</a:t>
              </a:r>
              <a:r>
                <a:rPr kumimoji="0" lang="en-US" b="1" i="0" u="none" strike="noStrike" kern="1200" cap="none" spc="0" normalizeH="0" baseline="0" noProof="0" dirty="0" smtClean="0">
                  <a:ln>
                    <a:noFill/>
                  </a:ln>
                  <a:solidFill>
                    <a:schemeClr val="accent3"/>
                  </a:solidFill>
                  <a:effectLst/>
                  <a:uLnTx/>
                  <a:uFillTx/>
                  <a:latin typeface="+mj-lt"/>
                  <a:ea typeface="+mn-ea"/>
                  <a:cs typeface="+mn-cs"/>
                </a:rPr>
                <a:t> modes our system has</a:t>
              </a:r>
              <a:r>
                <a:rPr kumimoji="0" lang="ru-RU" b="1" i="0" u="none" strike="noStrike" kern="1200" cap="none" spc="0" normalizeH="0" baseline="0" noProof="0" dirty="0" smtClean="0">
                  <a:ln>
                    <a:noFill/>
                  </a:ln>
                  <a:solidFill>
                    <a:schemeClr val="accent3"/>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3"/>
                </a:solidFill>
                <a:effectLst/>
                <a:uLnTx/>
                <a:uFillTx/>
                <a:latin typeface="+mj-lt"/>
                <a:ea typeface="+mn-ea"/>
                <a:cs typeface="+mn-cs"/>
              </a:endParaRPr>
            </a:p>
          </p:txBody>
        </p:sp>
        <p:sp>
          <p:nvSpPr>
            <p:cNvPr id="27"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pt-BR" sz="1000" dirty="0">
                  <a:solidFill>
                    <a:schemeClr val="tx1">
                      <a:lumMod val="50000"/>
                      <a:lumOff val="50000"/>
                    </a:schemeClr>
                  </a:solidFill>
                </a:rPr>
                <a:t>MICRO, MIX, MACRO, LD etc</a:t>
              </a:r>
              <a:endParaRPr lang="en-US" sz="1000" dirty="0">
                <a:solidFill>
                  <a:schemeClr val="tx1">
                    <a:lumMod val="50000"/>
                    <a:lumOff val="50000"/>
                  </a:schemeClr>
                </a:solidFill>
              </a:endParaRPr>
            </a:p>
          </p:txBody>
        </p:sp>
      </p:grpSp>
      <p:grpSp>
        <p:nvGrpSpPr>
          <p:cNvPr id="29" name="Group 28"/>
          <p:cNvGrpSpPr/>
          <p:nvPr/>
        </p:nvGrpSpPr>
        <p:grpSpPr>
          <a:xfrm>
            <a:off x="972719" y="3890178"/>
            <a:ext cx="4578602" cy="407281"/>
            <a:chOff x="1270277" y="3008832"/>
            <a:chExt cx="2610439" cy="407281"/>
          </a:xfrm>
        </p:grpSpPr>
        <p:sp>
          <p:nvSpPr>
            <p:cNvPr id="30" name="Text Placeholder 3"/>
            <p:cNvSpPr txBox="1">
              <a:spLocks/>
            </p:cNvSpPr>
            <p:nvPr/>
          </p:nvSpPr>
          <p:spPr>
            <a:xfrm>
              <a:off x="1270277" y="3008832"/>
              <a:ext cx="1416598"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smtClean="0">
                  <a:solidFill>
                    <a:schemeClr val="accent4"/>
                  </a:solidFill>
                  <a:latin typeface="+mj-lt"/>
                </a:rPr>
                <a:t>What </a:t>
              </a:r>
              <a:r>
                <a:rPr lang="en-US" b="1" dirty="0">
                  <a:solidFill>
                    <a:schemeClr val="accent4"/>
                  </a:solidFill>
                  <a:latin typeface="+mj-lt"/>
                </a:rPr>
                <a:t>do these results mean</a:t>
              </a:r>
              <a:r>
                <a:rPr kumimoji="0" lang="ru-RU" b="1" i="0" u="none" strike="noStrike" kern="1200" cap="none" spc="0" normalizeH="0" baseline="0" noProof="0" dirty="0" smtClean="0">
                  <a:ln>
                    <a:noFill/>
                  </a:ln>
                  <a:solidFill>
                    <a:schemeClr val="accent4"/>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4"/>
                </a:solidFill>
                <a:effectLst/>
                <a:uLnTx/>
                <a:uFillTx/>
                <a:latin typeface="+mj-lt"/>
                <a:ea typeface="+mn-ea"/>
                <a:cs typeface="+mn-cs"/>
              </a:endParaRPr>
            </a:p>
          </p:txBody>
        </p:sp>
        <p:sp>
          <p:nvSpPr>
            <p:cNvPr id="31"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A detailed description of the interpretation of the results</a:t>
              </a:r>
            </a:p>
          </p:txBody>
        </p:sp>
      </p:grpSp>
      <p:sp>
        <p:nvSpPr>
          <p:cNvPr id="36" name="Freeform 45"/>
          <p:cNvSpPr>
            <a:spLocks noEditPoints="1"/>
          </p:cNvSpPr>
          <p:nvPr/>
        </p:nvSpPr>
        <p:spPr bwMode="auto">
          <a:xfrm>
            <a:off x="576569" y="13905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5"/>
          <p:cNvSpPr>
            <a:spLocks noEditPoints="1"/>
          </p:cNvSpPr>
          <p:nvPr/>
        </p:nvSpPr>
        <p:spPr bwMode="auto">
          <a:xfrm>
            <a:off x="576569" y="23071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5"/>
          <p:cNvSpPr>
            <a:spLocks noEditPoints="1"/>
          </p:cNvSpPr>
          <p:nvPr/>
        </p:nvSpPr>
        <p:spPr bwMode="auto">
          <a:xfrm>
            <a:off x="576569" y="32237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5"/>
          <p:cNvSpPr>
            <a:spLocks noEditPoints="1"/>
          </p:cNvSpPr>
          <p:nvPr/>
        </p:nvSpPr>
        <p:spPr bwMode="auto">
          <a:xfrm>
            <a:off x="576569" y="41403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Down Arrow Callout 31"/>
          <p:cNvSpPr/>
          <p:nvPr/>
        </p:nvSpPr>
        <p:spPr>
          <a:xfrm>
            <a:off x="6083966" y="1036926"/>
            <a:ext cx="2520524" cy="3723890"/>
          </a:xfrm>
          <a:prstGeom prst="downArrowCallout">
            <a:avLst>
              <a:gd name="adj1" fmla="val 25000"/>
              <a:gd name="adj2" fmla="val 6698"/>
              <a:gd name="adj3" fmla="val 4369"/>
              <a:gd name="adj4" fmla="val 96860"/>
            </a:avLst>
          </a:prstGeom>
          <a:solidFill>
            <a:srgbClr val="00638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Рисунок 1"/>
          <p:cNvPicPr>
            <a:picLocks noChangeAspect="1"/>
          </p:cNvPicPr>
          <p:nvPr/>
        </p:nvPicPr>
        <p:blipFill>
          <a:blip r:embed="rId3"/>
          <a:stretch>
            <a:fillRect/>
          </a:stretch>
        </p:blipFill>
        <p:spPr>
          <a:xfrm>
            <a:off x="6468576" y="1220293"/>
            <a:ext cx="1751303" cy="1072585"/>
          </a:xfrm>
          <a:prstGeom prst="rect">
            <a:avLst/>
          </a:prstGeom>
        </p:spPr>
      </p:pic>
      <p:grpSp>
        <p:nvGrpSpPr>
          <p:cNvPr id="4" name="Группа 3"/>
          <p:cNvGrpSpPr/>
          <p:nvPr/>
        </p:nvGrpSpPr>
        <p:grpSpPr>
          <a:xfrm>
            <a:off x="6373571" y="2744571"/>
            <a:ext cx="1941315" cy="697615"/>
            <a:chOff x="6425344" y="2744571"/>
            <a:chExt cx="1941315" cy="697615"/>
          </a:xfrm>
        </p:grpSpPr>
        <p:sp>
          <p:nvSpPr>
            <p:cNvPr id="28" name="Freeform 32"/>
            <p:cNvSpPr>
              <a:spLocks noEditPoints="1"/>
            </p:cNvSpPr>
            <p:nvPr/>
          </p:nvSpPr>
          <p:spPr bwMode="auto">
            <a:xfrm>
              <a:off x="6510410" y="2869179"/>
              <a:ext cx="132881" cy="132881"/>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3"/>
            <p:cNvSpPr>
              <a:spLocks noEditPoints="1"/>
            </p:cNvSpPr>
            <p:nvPr/>
          </p:nvSpPr>
          <p:spPr bwMode="auto">
            <a:xfrm>
              <a:off x="6425344" y="3007064"/>
              <a:ext cx="293561" cy="244078"/>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3"/>
            <p:cNvSpPr>
              <a:spLocks noEditPoints="1"/>
            </p:cNvSpPr>
            <p:nvPr/>
          </p:nvSpPr>
          <p:spPr bwMode="auto">
            <a:xfrm>
              <a:off x="7246585" y="2911978"/>
              <a:ext cx="293561" cy="244078"/>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2"/>
            <p:cNvSpPr>
              <a:spLocks noEditPoints="1"/>
            </p:cNvSpPr>
            <p:nvPr/>
          </p:nvSpPr>
          <p:spPr bwMode="auto">
            <a:xfrm>
              <a:off x="7149495" y="2922338"/>
              <a:ext cx="132881" cy="132881"/>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3"/>
            <p:cNvSpPr>
              <a:spLocks noEditPoints="1"/>
            </p:cNvSpPr>
            <p:nvPr/>
          </p:nvSpPr>
          <p:spPr bwMode="auto">
            <a:xfrm>
              <a:off x="7064429" y="3060223"/>
              <a:ext cx="293561" cy="244078"/>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EditPoints="1"/>
            </p:cNvSpPr>
            <p:nvPr/>
          </p:nvSpPr>
          <p:spPr bwMode="auto">
            <a:xfrm>
              <a:off x="6998568" y="3060223"/>
              <a:ext cx="132881" cy="132881"/>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2"/>
            <p:cNvSpPr>
              <a:spLocks noEditPoints="1"/>
            </p:cNvSpPr>
            <p:nvPr/>
          </p:nvSpPr>
          <p:spPr bwMode="auto">
            <a:xfrm>
              <a:off x="7331651" y="2774093"/>
              <a:ext cx="132881" cy="132881"/>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EditPoints="1"/>
            </p:cNvSpPr>
            <p:nvPr/>
          </p:nvSpPr>
          <p:spPr bwMode="auto">
            <a:xfrm>
              <a:off x="6913502" y="3198108"/>
              <a:ext cx="293561" cy="244078"/>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1" name="Группа 50"/>
            <p:cNvGrpSpPr/>
            <p:nvPr/>
          </p:nvGrpSpPr>
          <p:grpSpPr>
            <a:xfrm>
              <a:off x="7864194" y="2744571"/>
              <a:ext cx="293561" cy="381963"/>
              <a:chOff x="6577744" y="3116257"/>
              <a:chExt cx="293561" cy="381963"/>
            </a:xfrm>
          </p:grpSpPr>
          <p:sp>
            <p:nvSpPr>
              <p:cNvPr id="52" name="Freeform 32"/>
              <p:cNvSpPr>
                <a:spLocks noEditPoints="1"/>
              </p:cNvSpPr>
              <p:nvPr/>
            </p:nvSpPr>
            <p:spPr bwMode="auto">
              <a:xfrm>
                <a:off x="6662810" y="3116257"/>
                <a:ext cx="132881" cy="132881"/>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33"/>
              <p:cNvSpPr>
                <a:spLocks noEditPoints="1"/>
              </p:cNvSpPr>
              <p:nvPr/>
            </p:nvSpPr>
            <p:spPr bwMode="auto">
              <a:xfrm>
                <a:off x="6577744" y="3254142"/>
                <a:ext cx="293561" cy="244078"/>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 name="Группа 2"/>
            <p:cNvGrpSpPr/>
            <p:nvPr/>
          </p:nvGrpSpPr>
          <p:grpSpPr>
            <a:xfrm>
              <a:off x="7691791" y="2840533"/>
              <a:ext cx="293561" cy="381963"/>
              <a:chOff x="6577744" y="3116257"/>
              <a:chExt cx="293561" cy="381963"/>
            </a:xfrm>
          </p:grpSpPr>
          <p:sp>
            <p:nvSpPr>
              <p:cNvPr id="43" name="Freeform 32"/>
              <p:cNvSpPr>
                <a:spLocks noEditPoints="1"/>
              </p:cNvSpPr>
              <p:nvPr/>
            </p:nvSpPr>
            <p:spPr bwMode="auto">
              <a:xfrm>
                <a:off x="6662810" y="3116257"/>
                <a:ext cx="132881" cy="132881"/>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3"/>
              <p:cNvSpPr>
                <a:spLocks noEditPoints="1"/>
              </p:cNvSpPr>
              <p:nvPr/>
            </p:nvSpPr>
            <p:spPr bwMode="auto">
              <a:xfrm>
                <a:off x="6577744" y="3254142"/>
                <a:ext cx="293561" cy="244078"/>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5" name="Группа 44"/>
            <p:cNvGrpSpPr/>
            <p:nvPr/>
          </p:nvGrpSpPr>
          <p:grpSpPr>
            <a:xfrm>
              <a:off x="7879430" y="2973414"/>
              <a:ext cx="293561" cy="381963"/>
              <a:chOff x="6577744" y="3116257"/>
              <a:chExt cx="293561" cy="381963"/>
            </a:xfrm>
          </p:grpSpPr>
          <p:sp>
            <p:nvSpPr>
              <p:cNvPr id="46" name="Freeform 32"/>
              <p:cNvSpPr>
                <a:spLocks noEditPoints="1"/>
              </p:cNvSpPr>
              <p:nvPr/>
            </p:nvSpPr>
            <p:spPr bwMode="auto">
              <a:xfrm>
                <a:off x="6662810" y="3116257"/>
                <a:ext cx="132881" cy="132881"/>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33"/>
              <p:cNvSpPr>
                <a:spLocks noEditPoints="1"/>
              </p:cNvSpPr>
              <p:nvPr/>
            </p:nvSpPr>
            <p:spPr bwMode="auto">
              <a:xfrm>
                <a:off x="6577744" y="3254142"/>
                <a:ext cx="293561" cy="244078"/>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8" name="Группа 47"/>
            <p:cNvGrpSpPr/>
            <p:nvPr/>
          </p:nvGrpSpPr>
          <p:grpSpPr>
            <a:xfrm>
              <a:off x="8073098" y="2878202"/>
              <a:ext cx="293561" cy="381963"/>
              <a:chOff x="6577744" y="3116257"/>
              <a:chExt cx="293561" cy="381963"/>
            </a:xfrm>
          </p:grpSpPr>
          <p:sp>
            <p:nvSpPr>
              <p:cNvPr id="49" name="Freeform 32"/>
              <p:cNvSpPr>
                <a:spLocks noEditPoints="1"/>
              </p:cNvSpPr>
              <p:nvPr/>
            </p:nvSpPr>
            <p:spPr bwMode="auto">
              <a:xfrm>
                <a:off x="6662810" y="3116257"/>
                <a:ext cx="132881" cy="132881"/>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8" y="100"/>
                      <a:pt x="50" y="100"/>
                    </a:cubicBezTo>
                    <a:cubicBezTo>
                      <a:pt x="23" y="100"/>
                      <a:pt x="0" y="78"/>
                      <a:pt x="0" y="50"/>
                    </a:cubicBezTo>
                    <a:cubicBezTo>
                      <a:pt x="0" y="23"/>
                      <a:pt x="23" y="0"/>
                      <a:pt x="50" y="0"/>
                    </a:cubicBezTo>
                    <a:cubicBezTo>
                      <a:pt x="78" y="0"/>
                      <a:pt x="100" y="23"/>
                      <a:pt x="100" y="50"/>
                    </a:cubicBezTo>
                    <a:close/>
                    <a:moveTo>
                      <a:pt x="100" y="50"/>
                    </a:moveTo>
                    <a:cubicBezTo>
                      <a:pt x="100" y="50"/>
                      <a:pt x="100" y="50"/>
                      <a:pt x="100" y="5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33"/>
              <p:cNvSpPr>
                <a:spLocks noEditPoints="1"/>
              </p:cNvSpPr>
              <p:nvPr/>
            </p:nvSpPr>
            <p:spPr bwMode="auto">
              <a:xfrm>
                <a:off x="6577744" y="3254142"/>
                <a:ext cx="293561" cy="244078"/>
              </a:xfrm>
              <a:custGeom>
                <a:avLst/>
                <a:gdLst/>
                <a:ahLst/>
                <a:cxnLst>
                  <a:cxn ang="0">
                    <a:pos x="158" y="0"/>
                  </a:cxn>
                  <a:cxn ang="0">
                    <a:pos x="123" y="0"/>
                  </a:cxn>
                  <a:cxn ang="0">
                    <a:pos x="119" y="20"/>
                  </a:cxn>
                  <a:cxn ang="0">
                    <a:pos x="104" y="20"/>
                  </a:cxn>
                  <a:cxn ang="0">
                    <a:pos x="100" y="0"/>
                  </a:cxn>
                  <a:cxn ang="0">
                    <a:pos x="66" y="0"/>
                  </a:cxn>
                  <a:cxn ang="0">
                    <a:pos x="2" y="50"/>
                  </a:cxn>
                  <a:cxn ang="0">
                    <a:pos x="2" y="164"/>
                  </a:cxn>
                  <a:cxn ang="0">
                    <a:pos x="2" y="164"/>
                  </a:cxn>
                  <a:cxn ang="0">
                    <a:pos x="2" y="164"/>
                  </a:cxn>
                  <a:cxn ang="0">
                    <a:pos x="21" y="184"/>
                  </a:cxn>
                  <a:cxn ang="0">
                    <a:pos x="41" y="164"/>
                  </a:cxn>
                  <a:cxn ang="0">
                    <a:pos x="41" y="164"/>
                  </a:cxn>
                  <a:cxn ang="0">
                    <a:pos x="41" y="59"/>
                  </a:cxn>
                  <a:cxn ang="0">
                    <a:pos x="53" y="59"/>
                  </a:cxn>
                  <a:cxn ang="0">
                    <a:pos x="53" y="180"/>
                  </a:cxn>
                  <a:cxn ang="0">
                    <a:pos x="170" y="180"/>
                  </a:cxn>
                  <a:cxn ang="0">
                    <a:pos x="170" y="58"/>
                  </a:cxn>
                  <a:cxn ang="0">
                    <a:pos x="182" y="58"/>
                  </a:cxn>
                  <a:cxn ang="0">
                    <a:pos x="182" y="164"/>
                  </a:cxn>
                  <a:cxn ang="0">
                    <a:pos x="202" y="183"/>
                  </a:cxn>
                  <a:cxn ang="0">
                    <a:pos x="221" y="164"/>
                  </a:cxn>
                  <a:cxn ang="0">
                    <a:pos x="221" y="50"/>
                  </a:cxn>
                  <a:cxn ang="0">
                    <a:pos x="158" y="0"/>
                  </a:cxn>
                  <a:cxn ang="0">
                    <a:pos x="112" y="131"/>
                  </a:cxn>
                  <a:cxn ang="0">
                    <a:pos x="99" y="115"/>
                  </a:cxn>
                  <a:cxn ang="0">
                    <a:pos x="106" y="30"/>
                  </a:cxn>
                  <a:cxn ang="0">
                    <a:pos x="117" y="30"/>
                  </a:cxn>
                  <a:cxn ang="0">
                    <a:pos x="118" y="32"/>
                  </a:cxn>
                  <a:cxn ang="0">
                    <a:pos x="121" y="73"/>
                  </a:cxn>
                  <a:cxn ang="0">
                    <a:pos x="124" y="115"/>
                  </a:cxn>
                  <a:cxn ang="0">
                    <a:pos x="112" y="131"/>
                  </a:cxn>
                  <a:cxn ang="0">
                    <a:pos x="112" y="131"/>
                  </a:cxn>
                  <a:cxn ang="0">
                    <a:pos x="112" y="131"/>
                  </a:cxn>
                </a:cxnLst>
                <a:rect l="0" t="0" r="r" b="b"/>
                <a:pathLst>
                  <a:path w="221" h="184">
                    <a:moveTo>
                      <a:pt x="158" y="0"/>
                    </a:moveTo>
                    <a:cubicBezTo>
                      <a:pt x="123" y="0"/>
                      <a:pt x="123" y="0"/>
                      <a:pt x="123" y="0"/>
                    </a:cubicBezTo>
                    <a:cubicBezTo>
                      <a:pt x="126" y="4"/>
                      <a:pt x="122" y="14"/>
                      <a:pt x="119" y="20"/>
                    </a:cubicBezTo>
                    <a:cubicBezTo>
                      <a:pt x="114" y="19"/>
                      <a:pt x="109" y="19"/>
                      <a:pt x="104" y="20"/>
                    </a:cubicBezTo>
                    <a:cubicBezTo>
                      <a:pt x="101" y="14"/>
                      <a:pt x="97" y="4"/>
                      <a:pt x="100" y="0"/>
                    </a:cubicBezTo>
                    <a:cubicBezTo>
                      <a:pt x="66" y="0"/>
                      <a:pt x="66" y="0"/>
                      <a:pt x="66" y="0"/>
                    </a:cubicBezTo>
                    <a:cubicBezTo>
                      <a:pt x="0" y="2"/>
                      <a:pt x="2" y="50"/>
                      <a:pt x="2" y="50"/>
                    </a:cubicBezTo>
                    <a:cubicBezTo>
                      <a:pt x="2" y="164"/>
                      <a:pt x="2" y="164"/>
                      <a:pt x="2" y="164"/>
                    </a:cubicBezTo>
                    <a:cubicBezTo>
                      <a:pt x="2" y="164"/>
                      <a:pt x="2" y="164"/>
                      <a:pt x="2" y="164"/>
                    </a:cubicBezTo>
                    <a:cubicBezTo>
                      <a:pt x="2" y="164"/>
                      <a:pt x="2" y="164"/>
                      <a:pt x="2" y="164"/>
                    </a:cubicBezTo>
                    <a:cubicBezTo>
                      <a:pt x="2" y="175"/>
                      <a:pt x="11" y="184"/>
                      <a:pt x="21" y="184"/>
                    </a:cubicBezTo>
                    <a:cubicBezTo>
                      <a:pt x="32" y="184"/>
                      <a:pt x="41" y="175"/>
                      <a:pt x="41" y="164"/>
                    </a:cubicBezTo>
                    <a:cubicBezTo>
                      <a:pt x="41" y="164"/>
                      <a:pt x="41" y="164"/>
                      <a:pt x="41" y="164"/>
                    </a:cubicBezTo>
                    <a:cubicBezTo>
                      <a:pt x="41" y="59"/>
                      <a:pt x="41" y="59"/>
                      <a:pt x="41" y="59"/>
                    </a:cubicBezTo>
                    <a:cubicBezTo>
                      <a:pt x="53" y="59"/>
                      <a:pt x="53" y="59"/>
                      <a:pt x="53" y="59"/>
                    </a:cubicBezTo>
                    <a:cubicBezTo>
                      <a:pt x="53" y="180"/>
                      <a:pt x="53" y="180"/>
                      <a:pt x="53" y="180"/>
                    </a:cubicBezTo>
                    <a:cubicBezTo>
                      <a:pt x="170" y="180"/>
                      <a:pt x="170" y="180"/>
                      <a:pt x="170" y="180"/>
                    </a:cubicBezTo>
                    <a:cubicBezTo>
                      <a:pt x="170" y="58"/>
                      <a:pt x="170" y="58"/>
                      <a:pt x="170" y="58"/>
                    </a:cubicBezTo>
                    <a:cubicBezTo>
                      <a:pt x="182" y="58"/>
                      <a:pt x="182" y="58"/>
                      <a:pt x="182" y="58"/>
                    </a:cubicBezTo>
                    <a:cubicBezTo>
                      <a:pt x="182" y="164"/>
                      <a:pt x="182" y="164"/>
                      <a:pt x="182" y="164"/>
                    </a:cubicBezTo>
                    <a:cubicBezTo>
                      <a:pt x="182" y="175"/>
                      <a:pt x="191" y="183"/>
                      <a:pt x="202" y="183"/>
                    </a:cubicBezTo>
                    <a:cubicBezTo>
                      <a:pt x="212" y="183"/>
                      <a:pt x="221" y="175"/>
                      <a:pt x="221" y="164"/>
                    </a:cubicBezTo>
                    <a:cubicBezTo>
                      <a:pt x="221" y="50"/>
                      <a:pt x="221" y="50"/>
                      <a:pt x="221" y="50"/>
                    </a:cubicBezTo>
                    <a:cubicBezTo>
                      <a:pt x="217" y="0"/>
                      <a:pt x="158" y="0"/>
                      <a:pt x="158" y="0"/>
                    </a:cubicBezTo>
                    <a:close/>
                    <a:moveTo>
                      <a:pt x="112" y="131"/>
                    </a:moveTo>
                    <a:cubicBezTo>
                      <a:pt x="99" y="115"/>
                      <a:pt x="99" y="115"/>
                      <a:pt x="99" y="115"/>
                    </a:cubicBezTo>
                    <a:cubicBezTo>
                      <a:pt x="106" y="30"/>
                      <a:pt x="106" y="30"/>
                      <a:pt x="106" y="30"/>
                    </a:cubicBezTo>
                    <a:cubicBezTo>
                      <a:pt x="109" y="30"/>
                      <a:pt x="113" y="29"/>
                      <a:pt x="117" y="30"/>
                    </a:cubicBezTo>
                    <a:cubicBezTo>
                      <a:pt x="118" y="32"/>
                      <a:pt x="118" y="32"/>
                      <a:pt x="118" y="32"/>
                    </a:cubicBezTo>
                    <a:cubicBezTo>
                      <a:pt x="121" y="73"/>
                      <a:pt x="121" y="73"/>
                      <a:pt x="121" y="73"/>
                    </a:cubicBezTo>
                    <a:cubicBezTo>
                      <a:pt x="124" y="115"/>
                      <a:pt x="124" y="115"/>
                      <a:pt x="124" y="115"/>
                    </a:cubicBezTo>
                    <a:lnTo>
                      <a:pt x="112" y="131"/>
                    </a:lnTo>
                    <a:close/>
                    <a:moveTo>
                      <a:pt x="112" y="131"/>
                    </a:moveTo>
                    <a:cubicBezTo>
                      <a:pt x="112" y="131"/>
                      <a:pt x="112" y="131"/>
                      <a:pt x="112" y="131"/>
                    </a:cubicBezTo>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54" name="Freeform 178"/>
          <p:cNvSpPr>
            <a:spLocks noEditPoints="1"/>
          </p:cNvSpPr>
          <p:nvPr/>
        </p:nvSpPr>
        <p:spPr bwMode="auto">
          <a:xfrm>
            <a:off x="6967860" y="3756279"/>
            <a:ext cx="752737" cy="539585"/>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71497579"/>
      </p:ext>
    </p:extLst>
  </p:cSld>
  <p:clrMapOvr>
    <a:masterClrMapping/>
  </p:clrMapOvr>
  <p:transition spd="med">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Callout 31"/>
          <p:cNvSpPr/>
          <p:nvPr/>
        </p:nvSpPr>
        <p:spPr>
          <a:xfrm>
            <a:off x="6083966" y="1036926"/>
            <a:ext cx="2520524" cy="3723890"/>
          </a:xfrm>
          <a:prstGeom prst="downArrowCallout">
            <a:avLst>
              <a:gd name="adj1" fmla="val 25000"/>
              <a:gd name="adj2" fmla="val 6698"/>
              <a:gd name="adj3" fmla="val 4369"/>
              <a:gd name="adj4" fmla="val 96860"/>
            </a:avLst>
          </a:prstGeom>
          <a:blipFill dpi="0" rotWithShape="1">
            <a:blip r:embed="rId3" cstate="print"/>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p:cNvSpPr>
            <a:spLocks noGrp="1"/>
          </p:cNvSpPr>
          <p:nvPr>
            <p:ph type="title"/>
          </p:nvPr>
        </p:nvSpPr>
        <p:spPr/>
        <p:txBody>
          <a:bodyPr/>
          <a:lstStyle/>
          <a:p>
            <a:r>
              <a:rPr lang="en-US" dirty="0" smtClean="0"/>
              <a:t>Part</a:t>
            </a:r>
            <a:r>
              <a:rPr lang="ru-RU" dirty="0" smtClean="0"/>
              <a:t> 5</a:t>
            </a:r>
            <a:endParaRPr lang="en-US" dirty="0"/>
          </a:p>
        </p:txBody>
      </p:sp>
      <p:sp>
        <p:nvSpPr>
          <p:cNvPr id="15" name="Text Placeholder 14"/>
          <p:cNvSpPr>
            <a:spLocks noGrp="1"/>
          </p:cNvSpPr>
          <p:nvPr>
            <p:ph type="body" sz="half" idx="2"/>
          </p:nvPr>
        </p:nvSpPr>
        <p:spPr/>
        <p:txBody>
          <a:bodyPr/>
          <a:lstStyle/>
          <a:p>
            <a:pPr lvl="0"/>
            <a:r>
              <a:rPr lang="en-US" sz="1800" dirty="0">
                <a:solidFill>
                  <a:srgbClr val="FFFFFF">
                    <a:lumMod val="50000"/>
                  </a:srgbClr>
                </a:solidFill>
              </a:rPr>
              <a:t>Answers the questions</a:t>
            </a:r>
            <a:r>
              <a:rPr lang="ru-RU" sz="1800" dirty="0">
                <a:solidFill>
                  <a:srgbClr val="FFFFFF">
                    <a:lumMod val="50000"/>
                  </a:srgbClr>
                </a:solidFill>
              </a:rPr>
              <a:t>:</a:t>
            </a:r>
            <a:endParaRPr lang="en-US" sz="1800" dirty="0">
              <a:solidFill>
                <a:srgbClr val="FFFFFF">
                  <a:lumMod val="50000"/>
                </a:srgbClr>
              </a:solidFill>
            </a:endParaRPr>
          </a:p>
        </p:txBody>
      </p:sp>
      <p:sp>
        <p:nvSpPr>
          <p:cNvPr id="16" name="Slide Number Placeholder 15"/>
          <p:cNvSpPr>
            <a:spLocks noGrp="1"/>
          </p:cNvSpPr>
          <p:nvPr>
            <p:ph type="sldNum" sz="quarter" idx="12"/>
          </p:nvPr>
        </p:nvSpPr>
        <p:spPr/>
        <p:txBody>
          <a:bodyPr/>
          <a:lstStyle/>
          <a:p>
            <a:fld id="{C136B7D2-B98C-44FD-8D04-7EC62A564975}" type="slidenum">
              <a:rPr lang="en-US" smtClean="0"/>
              <a:pPr/>
              <a:t>17</a:t>
            </a:fld>
            <a:endParaRPr lang="en-US" dirty="0"/>
          </a:p>
        </p:txBody>
      </p:sp>
      <p:grpSp>
        <p:nvGrpSpPr>
          <p:cNvPr id="17" name="Group 16"/>
          <p:cNvGrpSpPr/>
          <p:nvPr/>
        </p:nvGrpSpPr>
        <p:grpSpPr>
          <a:xfrm>
            <a:off x="972717" y="1112571"/>
            <a:ext cx="4809030" cy="407281"/>
            <a:chOff x="1270277" y="1165408"/>
            <a:chExt cx="2610439" cy="407281"/>
          </a:xfrm>
        </p:grpSpPr>
        <p:sp>
          <p:nvSpPr>
            <p:cNvPr id="18" name="Text Placeholder 3"/>
            <p:cNvSpPr txBox="1">
              <a:spLocks/>
            </p:cNvSpPr>
            <p:nvPr/>
          </p:nvSpPr>
          <p:spPr>
            <a:xfrm>
              <a:off x="1270277" y="1165408"/>
              <a:ext cx="1208628"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1"/>
                  </a:solidFill>
                  <a:effectLst/>
                  <a:uLnTx/>
                  <a:uFillTx/>
                  <a:latin typeface="+mj-lt"/>
                  <a:ea typeface="+mn-ea"/>
                  <a:cs typeface="+mn-cs"/>
                </a:rPr>
                <a:t>How to save your results</a:t>
              </a:r>
              <a:r>
                <a:rPr kumimoji="0" lang="ru-RU" b="1" i="0" u="none" strike="noStrike" kern="1200" cap="none" spc="0" normalizeH="0" noProof="0" dirty="0" smtClean="0">
                  <a:ln>
                    <a:noFill/>
                  </a:ln>
                  <a:solidFill>
                    <a:schemeClr val="accent1"/>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19" name="Text Placeholder 3"/>
            <p:cNvSpPr txBox="1">
              <a:spLocks/>
            </p:cNvSpPr>
            <p:nvPr/>
          </p:nvSpPr>
          <p:spPr>
            <a:xfrm>
              <a:off x="1270278" y="1418801"/>
              <a:ext cx="2610438"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cs typeface="+mj-cs"/>
                </a:rPr>
                <a:t>Result saving instruction</a:t>
              </a:r>
              <a:endParaRPr lang="en-US" sz="1000" dirty="0">
                <a:solidFill>
                  <a:schemeClr val="tx1">
                    <a:lumMod val="50000"/>
                    <a:lumOff val="50000"/>
                  </a:schemeClr>
                </a:solidFill>
                <a:cs typeface="+mj-cs"/>
              </a:endParaRPr>
            </a:p>
          </p:txBody>
        </p:sp>
      </p:grpSp>
      <p:grpSp>
        <p:nvGrpSpPr>
          <p:cNvPr id="21" name="Group 20"/>
          <p:cNvGrpSpPr/>
          <p:nvPr/>
        </p:nvGrpSpPr>
        <p:grpSpPr>
          <a:xfrm>
            <a:off x="972717" y="2051533"/>
            <a:ext cx="4693816" cy="407281"/>
            <a:chOff x="1270277" y="2087120"/>
            <a:chExt cx="2610439" cy="407281"/>
          </a:xfrm>
        </p:grpSpPr>
        <p:sp>
          <p:nvSpPr>
            <p:cNvPr id="22" name="Text Placeholder 3"/>
            <p:cNvSpPr txBox="1">
              <a:spLocks/>
            </p:cNvSpPr>
            <p:nvPr/>
          </p:nvSpPr>
          <p:spPr>
            <a:xfrm>
              <a:off x="1270277" y="2087120"/>
              <a:ext cx="1928317"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rgbClr val="DAA600"/>
                  </a:solidFill>
                  <a:effectLst/>
                  <a:uLnTx/>
                  <a:uFillTx/>
                  <a:latin typeface="+mj-lt"/>
                  <a:ea typeface="+mn-ea"/>
                  <a:cs typeface="+mn-cs"/>
                </a:rPr>
                <a:t>What do the different result files mean?</a:t>
              </a:r>
              <a:endParaRPr kumimoji="0" lang="en-US" b="1" i="0" u="none" strike="noStrike" kern="1200" cap="none" spc="0" normalizeH="0" baseline="0" noProof="0" dirty="0" smtClean="0">
                <a:ln>
                  <a:noFill/>
                </a:ln>
                <a:solidFill>
                  <a:srgbClr val="DAA600"/>
                </a:solidFill>
                <a:effectLst/>
                <a:uLnTx/>
                <a:uFillTx/>
                <a:latin typeface="+mj-lt"/>
                <a:ea typeface="+mn-ea"/>
                <a:cs typeface="+mn-cs"/>
              </a:endParaRPr>
            </a:p>
          </p:txBody>
        </p:sp>
        <p:sp>
          <p:nvSpPr>
            <p:cNvPr id="23" name="Text Placeholder 3"/>
            <p:cNvSpPr txBox="1">
              <a:spLocks/>
            </p:cNvSpPr>
            <p:nvPr/>
          </p:nvSpPr>
          <p:spPr>
            <a:xfrm>
              <a:off x="1270277" y="2340513"/>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A detailed explanation of each file, created after the operation</a:t>
              </a:r>
              <a:endParaRPr lang="en-US" sz="1000" dirty="0">
                <a:solidFill>
                  <a:schemeClr val="tx1">
                    <a:lumMod val="50000"/>
                    <a:lumOff val="50000"/>
                  </a:schemeClr>
                </a:solidFill>
              </a:endParaRPr>
            </a:p>
          </p:txBody>
        </p:sp>
      </p:grpSp>
      <p:grpSp>
        <p:nvGrpSpPr>
          <p:cNvPr id="25" name="Group 24"/>
          <p:cNvGrpSpPr/>
          <p:nvPr/>
        </p:nvGrpSpPr>
        <p:grpSpPr>
          <a:xfrm>
            <a:off x="972719" y="2979536"/>
            <a:ext cx="4693816" cy="407281"/>
            <a:chOff x="1270277" y="3008832"/>
            <a:chExt cx="2610439" cy="407281"/>
          </a:xfrm>
        </p:grpSpPr>
        <p:sp>
          <p:nvSpPr>
            <p:cNvPr id="26" name="Text Placeholder 3"/>
            <p:cNvSpPr txBox="1">
              <a:spLocks/>
            </p:cNvSpPr>
            <p:nvPr/>
          </p:nvSpPr>
          <p:spPr>
            <a:xfrm>
              <a:off x="1270277" y="3008832"/>
              <a:ext cx="1177673"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3"/>
                  </a:solidFill>
                  <a:effectLst/>
                  <a:uLnTx/>
                  <a:uFillTx/>
                  <a:latin typeface="+mj-lt"/>
                  <a:ea typeface="+mn-ea"/>
                  <a:cs typeface="+mn-cs"/>
                </a:rPr>
                <a:t>How to interpret results</a:t>
              </a:r>
              <a:r>
                <a:rPr kumimoji="0" lang="ru-RU" b="1" i="0" u="none" strike="noStrike" kern="1200" cap="none" spc="0" normalizeH="0" baseline="0" noProof="0" dirty="0" smtClean="0">
                  <a:ln>
                    <a:noFill/>
                  </a:ln>
                  <a:solidFill>
                    <a:schemeClr val="accent3"/>
                  </a:solidFill>
                  <a:effectLst/>
                  <a:uLnTx/>
                  <a:uFillTx/>
                  <a:latin typeface="+mj-lt"/>
                  <a:ea typeface="+mn-ea"/>
                  <a:cs typeface="+mn-cs"/>
                </a:rPr>
                <a:t>?</a:t>
              </a:r>
              <a:endParaRPr kumimoji="0" lang="en-US" b="1" i="0" u="none" strike="noStrike" kern="1200" cap="none" spc="0" normalizeH="0" baseline="0" noProof="0" dirty="0" smtClean="0">
                <a:ln>
                  <a:noFill/>
                </a:ln>
                <a:solidFill>
                  <a:schemeClr val="accent3"/>
                </a:solidFill>
                <a:effectLst/>
                <a:uLnTx/>
                <a:uFillTx/>
                <a:latin typeface="+mj-lt"/>
                <a:ea typeface="+mn-ea"/>
                <a:cs typeface="+mn-cs"/>
              </a:endParaRPr>
            </a:p>
          </p:txBody>
        </p:sp>
        <p:sp>
          <p:nvSpPr>
            <p:cNvPr id="27"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A short example of result interpretation</a:t>
              </a:r>
              <a:endParaRPr lang="en-US" sz="1000" dirty="0">
                <a:solidFill>
                  <a:schemeClr val="tx1">
                    <a:lumMod val="50000"/>
                    <a:lumOff val="50000"/>
                  </a:schemeClr>
                </a:solidFill>
              </a:endParaRPr>
            </a:p>
          </p:txBody>
        </p:sp>
      </p:grpSp>
      <p:grpSp>
        <p:nvGrpSpPr>
          <p:cNvPr id="29" name="Group 28"/>
          <p:cNvGrpSpPr/>
          <p:nvPr/>
        </p:nvGrpSpPr>
        <p:grpSpPr>
          <a:xfrm>
            <a:off x="972719" y="3890178"/>
            <a:ext cx="4578602" cy="407281"/>
            <a:chOff x="1270277" y="3008832"/>
            <a:chExt cx="2610439" cy="407281"/>
          </a:xfrm>
        </p:grpSpPr>
        <p:sp>
          <p:nvSpPr>
            <p:cNvPr id="30" name="Text Placeholder 3"/>
            <p:cNvSpPr txBox="1">
              <a:spLocks/>
            </p:cNvSpPr>
            <p:nvPr/>
          </p:nvSpPr>
          <p:spPr>
            <a:xfrm>
              <a:off x="1270277" y="3008832"/>
              <a:ext cx="1773033"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4"/>
                  </a:solidFill>
                  <a:effectLst/>
                  <a:uLnTx/>
                  <a:uFillTx/>
                  <a:latin typeface="+mj-lt"/>
                  <a:ea typeface="+mn-ea"/>
                  <a:cs typeface="+mn-cs"/>
                </a:rPr>
                <a:t>How does the main result file look?</a:t>
              </a:r>
              <a:endParaRPr kumimoji="0" lang="en-US" b="1" i="0" u="none" strike="noStrike" kern="1200" cap="none" spc="0" normalizeH="0" baseline="0" noProof="0" dirty="0" smtClean="0">
                <a:ln>
                  <a:noFill/>
                </a:ln>
                <a:solidFill>
                  <a:schemeClr val="accent4"/>
                </a:solidFill>
                <a:effectLst/>
                <a:uLnTx/>
                <a:uFillTx/>
                <a:latin typeface="+mj-lt"/>
                <a:ea typeface="+mn-ea"/>
                <a:cs typeface="+mn-cs"/>
              </a:endParaRPr>
            </a:p>
          </p:txBody>
        </p:sp>
        <p:sp>
          <p:nvSpPr>
            <p:cNvPr id="31" name="Text Placeholder 3"/>
            <p:cNvSpPr txBox="1">
              <a:spLocks/>
            </p:cNvSpPr>
            <p:nvPr/>
          </p:nvSpPr>
          <p:spPr>
            <a:xfrm>
              <a:off x="1270277" y="3262225"/>
              <a:ext cx="2610439"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A demonstration of the main result file</a:t>
              </a:r>
              <a:endParaRPr lang="en-US" sz="1000" dirty="0">
                <a:solidFill>
                  <a:schemeClr val="tx1">
                    <a:lumMod val="50000"/>
                    <a:lumOff val="50000"/>
                  </a:schemeClr>
                </a:solidFill>
              </a:endParaRPr>
            </a:p>
          </p:txBody>
        </p:sp>
      </p:grpSp>
      <p:sp>
        <p:nvSpPr>
          <p:cNvPr id="36" name="Freeform 45"/>
          <p:cNvSpPr>
            <a:spLocks noEditPoints="1"/>
          </p:cNvSpPr>
          <p:nvPr/>
        </p:nvSpPr>
        <p:spPr bwMode="auto">
          <a:xfrm>
            <a:off x="576569" y="13905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5"/>
          <p:cNvSpPr>
            <a:spLocks noEditPoints="1"/>
          </p:cNvSpPr>
          <p:nvPr/>
        </p:nvSpPr>
        <p:spPr bwMode="auto">
          <a:xfrm>
            <a:off x="576569" y="23071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5"/>
          <p:cNvSpPr>
            <a:spLocks noEditPoints="1"/>
          </p:cNvSpPr>
          <p:nvPr/>
        </p:nvSpPr>
        <p:spPr bwMode="auto">
          <a:xfrm>
            <a:off x="576569" y="32237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5"/>
          <p:cNvSpPr>
            <a:spLocks noEditPoints="1"/>
          </p:cNvSpPr>
          <p:nvPr/>
        </p:nvSpPr>
        <p:spPr bwMode="auto">
          <a:xfrm>
            <a:off x="576569" y="41403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a:blip r:embed="rId4">
            <a:lum bright="-11000" contrast="35000"/>
            <a:extLst>
              <a:ext uri="{28A0092B-C50C-407E-A947-70E740481C1C}">
                <a14:useLocalDpi xmlns:a14="http://schemas.microsoft.com/office/drawing/2010/main" val="0"/>
              </a:ext>
            </a:extLst>
          </a:blip>
          <a:srcRect/>
          <a:stretch>
            <a:fillRect/>
          </a:stretch>
        </p:blipFill>
        <p:spPr bwMode="auto">
          <a:xfrm>
            <a:off x="5781747" y="581324"/>
            <a:ext cx="3105436" cy="429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027763"/>
      </p:ext>
    </p:extLst>
  </p:cSld>
  <p:clrMapOvr>
    <a:masterClrMapping/>
  </p:clrMapOvr>
  <p:transition spd="med">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Down Arrow Callout 11"/>
          <p:cNvSpPr/>
          <p:nvPr/>
        </p:nvSpPr>
        <p:spPr>
          <a:xfrm>
            <a:off x="0" y="1016361"/>
            <a:ext cx="9144000" cy="3974883"/>
          </a:xfrm>
          <a:prstGeom prst="downArrowCallout">
            <a:avLst>
              <a:gd name="adj1" fmla="val 29004"/>
              <a:gd name="adj2" fmla="val 14502"/>
              <a:gd name="adj3" fmla="val 4994"/>
              <a:gd name="adj4" fmla="val 95006"/>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21"/>
          <p:cNvSpPr>
            <a:spLocks noGrp="1"/>
          </p:cNvSpPr>
          <p:nvPr>
            <p:ph type="sldNum" sz="quarter" idx="12"/>
          </p:nvPr>
        </p:nvSpPr>
        <p:spPr>
          <a:prstGeom prst="rect">
            <a:avLst/>
          </a:prstGeom>
        </p:spPr>
        <p:txBody>
          <a:bodyPr/>
          <a:lstStyle/>
          <a:p>
            <a:fld id="{C136B7D2-B98C-44FD-8D04-7EC62A564975}" type="slidenum">
              <a:rPr lang="en-US" smtClean="0"/>
              <a:pPr/>
              <a:t>18</a:t>
            </a:fld>
            <a:endParaRPr lang="en-US" dirty="0"/>
          </a:p>
        </p:txBody>
      </p:sp>
      <p:sp>
        <p:nvSpPr>
          <p:cNvPr id="44" name="Заголовок 1"/>
          <p:cNvSpPr txBox="1">
            <a:spLocks/>
          </p:cNvSpPr>
          <p:nvPr/>
        </p:nvSpPr>
        <p:spPr>
          <a:xfrm>
            <a:off x="539510" y="209863"/>
            <a:ext cx="5638800" cy="353524"/>
          </a:xfrm>
          <a:prstGeom prst="rect">
            <a:avLst/>
          </a:prstGeom>
        </p:spPr>
        <p:txBody>
          <a:bodyPr wrap="none" lIns="0" tIns="0" rIns="0" bIns="0" anchor="ctr">
            <a:noAutofit/>
          </a:bodyPr>
          <a:lstStyle>
            <a:lvl1pPr algn="l" defTabSz="914400" rtl="0" eaLnBrk="1" latinLnBrk="0" hangingPunct="1">
              <a:spcBef>
                <a:spcPct val="0"/>
              </a:spcBef>
              <a:buNone/>
              <a:defRPr sz="2400" b="1" kern="1200" baseline="0">
                <a:solidFill>
                  <a:schemeClr val="tx1">
                    <a:lumMod val="85000"/>
                    <a:lumOff val="15000"/>
                  </a:schemeClr>
                </a:solidFill>
                <a:latin typeface="+mj-lt"/>
                <a:ea typeface="+mj-ea"/>
                <a:cs typeface="+mj-cs"/>
              </a:defRPr>
            </a:lvl1pPr>
          </a:lstStyle>
          <a:p>
            <a:r>
              <a:rPr lang="en-US" dirty="0" smtClean="0"/>
              <a:t>What do you need to do if you have questions</a:t>
            </a:r>
            <a:r>
              <a:rPr lang="ru-RU" dirty="0" smtClean="0"/>
              <a:t>?</a:t>
            </a:r>
            <a:endParaRPr lang="ru-RU" dirty="0"/>
          </a:p>
        </p:txBody>
      </p:sp>
      <p:sp>
        <p:nvSpPr>
          <p:cNvPr id="45" name="Текст 2"/>
          <p:cNvSpPr txBox="1">
            <a:spLocks/>
          </p:cNvSpPr>
          <p:nvPr/>
        </p:nvSpPr>
        <p:spPr>
          <a:xfrm>
            <a:off x="539510" y="569737"/>
            <a:ext cx="4114800" cy="200746"/>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400" b="1" kern="1200" baseline="0">
                <a:solidFill>
                  <a:schemeClr val="bg1">
                    <a:lumMod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800" dirty="0" smtClean="0">
                <a:solidFill>
                  <a:schemeClr val="bg1">
                    <a:lumMod val="50000"/>
                  </a:schemeClr>
                </a:solidFill>
              </a:rPr>
              <a:t>You should to read manuals</a:t>
            </a:r>
            <a:endParaRPr lang="ru-RU" sz="1800" dirty="0">
              <a:solidFill>
                <a:schemeClr val="bg1">
                  <a:lumMod val="50000"/>
                </a:schemeClr>
              </a:solidFill>
            </a:endParaRPr>
          </a:p>
        </p:txBody>
      </p:sp>
      <p:sp>
        <p:nvSpPr>
          <p:cNvPr id="46" name="Скругленный прямоугольник 45"/>
          <p:cNvSpPr/>
          <p:nvPr/>
        </p:nvSpPr>
        <p:spPr>
          <a:xfrm>
            <a:off x="348844" y="2861005"/>
            <a:ext cx="668337" cy="633677"/>
          </a:xfrm>
          <a:prstGeom prst="roundRect">
            <a:avLst/>
          </a:prstGeom>
          <a:solidFill>
            <a:schemeClr val="accent3">
              <a:lumMod val="20000"/>
              <a:lumOff val="80000"/>
            </a:schemeClr>
          </a:solidFill>
          <a:ln>
            <a:solidFill>
              <a:srgbClr val="EE3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EE3C2E"/>
                </a:solidFill>
              </a:rPr>
              <a:t>?</a:t>
            </a:r>
            <a:endParaRPr lang="ru-RU" sz="4000" b="1" dirty="0">
              <a:solidFill>
                <a:srgbClr val="EE3C2E"/>
              </a:solidFill>
            </a:endParaRPr>
          </a:p>
        </p:txBody>
      </p:sp>
      <p:sp>
        <p:nvSpPr>
          <p:cNvPr id="56" name="TextBox 55"/>
          <p:cNvSpPr txBox="1"/>
          <p:nvPr/>
        </p:nvSpPr>
        <p:spPr>
          <a:xfrm>
            <a:off x="5900012" y="2658192"/>
            <a:ext cx="603563" cy="400110"/>
          </a:xfrm>
          <a:prstGeom prst="rect">
            <a:avLst/>
          </a:prstGeom>
          <a:noFill/>
        </p:spPr>
        <p:txBody>
          <a:bodyPr wrap="none" rtlCol="0">
            <a:spAutoFit/>
          </a:bodyPr>
          <a:lstStyle/>
          <a:p>
            <a:r>
              <a:rPr lang="en-US" dirty="0" smtClean="0">
                <a:solidFill>
                  <a:schemeClr val="tx1">
                    <a:lumMod val="75000"/>
                    <a:lumOff val="25000"/>
                  </a:schemeClr>
                </a:solidFill>
              </a:rPr>
              <a:t>Yes</a:t>
            </a:r>
            <a:endParaRPr lang="ru-RU" dirty="0">
              <a:solidFill>
                <a:schemeClr val="tx1">
                  <a:lumMod val="75000"/>
                  <a:lumOff val="25000"/>
                </a:schemeClr>
              </a:solidFill>
            </a:endParaRPr>
          </a:p>
        </p:txBody>
      </p:sp>
      <p:sp>
        <p:nvSpPr>
          <p:cNvPr id="57" name="Скругленный прямоугольник 56"/>
          <p:cNvSpPr/>
          <p:nvPr/>
        </p:nvSpPr>
        <p:spPr>
          <a:xfrm>
            <a:off x="6710622" y="2663776"/>
            <a:ext cx="2188590" cy="1028133"/>
          </a:xfrm>
          <a:prstGeom prst="roundRect">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en-US" dirty="0" smtClean="0">
                <a:solidFill>
                  <a:schemeClr val="accent4">
                    <a:lumMod val="50000"/>
                  </a:schemeClr>
                </a:solidFill>
              </a:rPr>
              <a:t>Efficient operation with</a:t>
            </a:r>
            <a:r>
              <a:rPr lang="ru-RU" dirty="0" smtClean="0">
                <a:solidFill>
                  <a:schemeClr val="accent4">
                    <a:lumMod val="50000"/>
                  </a:schemeClr>
                </a:solidFill>
              </a:rPr>
              <a:t> </a:t>
            </a:r>
            <a:r>
              <a:rPr lang="en-US" dirty="0" smtClean="0">
                <a:solidFill>
                  <a:schemeClr val="accent4">
                    <a:lumMod val="50000"/>
                  </a:schemeClr>
                </a:solidFill>
              </a:rPr>
              <a:t>VibraImage </a:t>
            </a:r>
            <a:endParaRPr lang="ru-RU" dirty="0">
              <a:solidFill>
                <a:schemeClr val="accent4">
                  <a:lumMod val="50000"/>
                </a:schemeClr>
              </a:solidFill>
            </a:endParaRPr>
          </a:p>
        </p:txBody>
      </p:sp>
      <p:sp>
        <p:nvSpPr>
          <p:cNvPr id="67" name="Ромб 66"/>
          <p:cNvSpPr/>
          <p:nvPr/>
        </p:nvSpPr>
        <p:spPr>
          <a:xfrm>
            <a:off x="3691080" y="2428247"/>
            <a:ext cx="2001886" cy="1477987"/>
          </a:xfrm>
          <a:prstGeom prst="diamond">
            <a:avLst/>
          </a:prstGeom>
          <a:solidFill>
            <a:schemeClr val="accent2">
              <a:lumMod val="20000"/>
              <a:lumOff val="80000"/>
            </a:schemeClr>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p>
            <a:pPr algn="ctr"/>
            <a:r>
              <a:rPr lang="en-US" dirty="0" smtClean="0">
                <a:solidFill>
                  <a:srgbClr val="DAA600"/>
                </a:solidFill>
              </a:rPr>
              <a:t>Answer on your question</a:t>
            </a:r>
            <a:endParaRPr lang="ru-RU" dirty="0">
              <a:solidFill>
                <a:srgbClr val="DAA600"/>
              </a:solidFill>
            </a:endParaRPr>
          </a:p>
        </p:txBody>
      </p:sp>
      <p:sp>
        <p:nvSpPr>
          <p:cNvPr id="70" name="Параллелограмм 69"/>
          <p:cNvSpPr/>
          <p:nvPr/>
        </p:nvSpPr>
        <p:spPr>
          <a:xfrm>
            <a:off x="1403615" y="2658192"/>
            <a:ext cx="1901031" cy="1039304"/>
          </a:xfrm>
          <a:prstGeom prst="parallelogram">
            <a:avLst/>
          </a:prstGeom>
          <a:solidFill>
            <a:schemeClr val="accent5">
              <a:lumMod val="20000"/>
              <a:lumOff val="80000"/>
            </a:schemeClr>
          </a:solidFill>
          <a:ln>
            <a:solidFill>
              <a:srgbClr val="0063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387"/>
                </a:solidFill>
              </a:rPr>
              <a:t>Read </a:t>
            </a:r>
            <a:r>
              <a:rPr lang="en-US" dirty="0">
                <a:solidFill>
                  <a:srgbClr val="006387"/>
                </a:solidFill>
              </a:rPr>
              <a:t>manuals</a:t>
            </a:r>
            <a:endParaRPr lang="ru-RU" dirty="0">
              <a:solidFill>
                <a:srgbClr val="006387"/>
              </a:solidFill>
            </a:endParaRPr>
          </a:p>
        </p:txBody>
      </p:sp>
      <p:cxnSp>
        <p:nvCxnSpPr>
          <p:cNvPr id="71" name="Прямая со стрелкой 70"/>
          <p:cNvCxnSpPr>
            <a:stCxn id="46" idx="3"/>
            <a:endCxn id="70" idx="5"/>
          </p:cNvCxnSpPr>
          <p:nvPr/>
        </p:nvCxnSpPr>
        <p:spPr>
          <a:xfrm>
            <a:off x="1017181" y="3177844"/>
            <a:ext cx="51634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a:off x="3174733" y="3168852"/>
            <a:ext cx="51634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a:endCxn id="57" idx="1"/>
          </p:cNvCxnSpPr>
          <p:nvPr/>
        </p:nvCxnSpPr>
        <p:spPr>
          <a:xfrm>
            <a:off x="5678699" y="3167241"/>
            <a:ext cx="1031923" cy="1060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a:off x="4692023" y="3906234"/>
            <a:ext cx="0" cy="509423"/>
          </a:xfrm>
          <a:prstGeom prst="straightConnector1">
            <a:avLst/>
          </a:prstGeom>
          <a:ln w="31750">
            <a:tailEnd type="none"/>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2224218" y="3697496"/>
            <a:ext cx="2467805" cy="718161"/>
            <a:chOff x="2224218" y="3697496"/>
            <a:chExt cx="2590199" cy="948106"/>
          </a:xfrm>
        </p:grpSpPr>
        <p:cxnSp>
          <p:nvCxnSpPr>
            <p:cNvPr id="75" name="Прямая со стрелкой 74"/>
            <p:cNvCxnSpPr>
              <a:endCxn id="70" idx="3"/>
            </p:cNvCxnSpPr>
            <p:nvPr/>
          </p:nvCxnSpPr>
          <p:spPr>
            <a:xfrm flipV="1">
              <a:off x="2224218" y="3697496"/>
              <a:ext cx="0" cy="94810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2224218" y="4645602"/>
              <a:ext cx="2590199" cy="0"/>
            </a:xfrm>
            <a:prstGeom prst="straightConnector1">
              <a:avLst/>
            </a:prstGeom>
            <a:ln w="31750">
              <a:tailEnd type="none"/>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3174733" y="3968171"/>
            <a:ext cx="513282" cy="400110"/>
          </a:xfrm>
          <a:prstGeom prst="rect">
            <a:avLst/>
          </a:prstGeom>
          <a:noFill/>
        </p:spPr>
        <p:txBody>
          <a:bodyPr wrap="none" rtlCol="0">
            <a:spAutoFit/>
          </a:bodyPr>
          <a:lstStyle/>
          <a:p>
            <a:r>
              <a:rPr lang="en-US" dirty="0" smtClean="0">
                <a:solidFill>
                  <a:schemeClr val="tx1">
                    <a:lumMod val="75000"/>
                    <a:lumOff val="25000"/>
                  </a:schemeClr>
                </a:solidFill>
              </a:rPr>
              <a:t>No</a:t>
            </a:r>
            <a:endParaRPr lang="ru-RU" dirty="0">
              <a:solidFill>
                <a:schemeClr val="tx1">
                  <a:lumMod val="75000"/>
                  <a:lumOff val="25000"/>
                </a:schemeClr>
              </a:solidFill>
            </a:endParaRPr>
          </a:p>
        </p:txBody>
      </p:sp>
      <p:cxnSp>
        <p:nvCxnSpPr>
          <p:cNvPr id="18" name="Прямая со стрелкой 17"/>
          <p:cNvCxnSpPr/>
          <p:nvPr/>
        </p:nvCxnSpPr>
        <p:spPr>
          <a:xfrm>
            <a:off x="4692023" y="1590667"/>
            <a:ext cx="0" cy="837580"/>
          </a:xfrm>
          <a:prstGeom prst="straightConnector1">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23" idx="1"/>
          </p:cNvCxnSpPr>
          <p:nvPr/>
        </p:nvCxnSpPr>
        <p:spPr>
          <a:xfrm>
            <a:off x="4692023" y="1590666"/>
            <a:ext cx="2018599" cy="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p:cNvSpPr/>
          <p:nvPr/>
        </p:nvSpPr>
        <p:spPr>
          <a:xfrm>
            <a:off x="6710622" y="1076600"/>
            <a:ext cx="2188590" cy="1028133"/>
          </a:xfrm>
          <a:prstGeom prst="roundRect">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en-US" dirty="0" smtClean="0">
                <a:solidFill>
                  <a:schemeClr val="accent4">
                    <a:lumMod val="50000"/>
                  </a:schemeClr>
                </a:solidFill>
              </a:rPr>
              <a:t>Write to technical support</a:t>
            </a:r>
            <a:endParaRPr lang="ru-RU" dirty="0">
              <a:solidFill>
                <a:schemeClr val="accent4">
                  <a:lumMod val="50000"/>
                </a:schemeClr>
              </a:solidFill>
            </a:endParaRPr>
          </a:p>
        </p:txBody>
      </p:sp>
    </p:spTree>
    <p:extLst>
      <p:ext uri="{BB962C8B-B14F-4D97-AF65-F5344CB8AC3E}">
        <p14:creationId xmlns:p14="http://schemas.microsoft.com/office/powerpoint/2010/main" val="889180262"/>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790" y="656483"/>
            <a:ext cx="9144000" cy="353524"/>
          </a:xfrm>
        </p:spPr>
        <p:txBody>
          <a:bodyPr/>
          <a:lstStyle/>
          <a:p>
            <a:pPr algn="ctr"/>
            <a:r>
              <a:rPr lang="en-US" sz="3200" dirty="0" smtClean="0"/>
              <a:t>Thanks for attention</a:t>
            </a:r>
            <a:r>
              <a:rPr lang="ru-RU" sz="3200" dirty="0" smtClean="0"/>
              <a:t>!</a:t>
            </a:r>
            <a:endParaRPr lang="en-US" sz="3200" dirty="0"/>
          </a:p>
        </p:txBody>
      </p:sp>
      <p:sp>
        <p:nvSpPr>
          <p:cNvPr id="30" name="Slide Number Placeholder 29"/>
          <p:cNvSpPr>
            <a:spLocks noGrp="1"/>
          </p:cNvSpPr>
          <p:nvPr>
            <p:ph type="sldNum" sz="quarter" idx="12"/>
          </p:nvPr>
        </p:nvSpPr>
        <p:spPr/>
        <p:txBody>
          <a:bodyPr/>
          <a:lstStyle/>
          <a:p>
            <a:fld id="{C136B7D2-B98C-44FD-8D04-7EC62A564975}" type="slidenum">
              <a:rPr lang="en-US" smtClean="0"/>
              <a:pPr/>
              <a:t>19</a:t>
            </a:fld>
            <a:endParaRPr lang="en-US" dirty="0"/>
          </a:p>
        </p:txBody>
      </p:sp>
      <p:sp>
        <p:nvSpPr>
          <p:cNvPr id="99" name="TextBox 98"/>
          <p:cNvSpPr txBox="1"/>
          <p:nvPr/>
        </p:nvSpPr>
        <p:spPr>
          <a:xfrm>
            <a:off x="0" y="1311388"/>
            <a:ext cx="9143999" cy="2616101"/>
          </a:xfrm>
          <a:prstGeom prst="rect">
            <a:avLst/>
          </a:prstGeom>
          <a:noFill/>
        </p:spPr>
        <p:txBody>
          <a:bodyPr wrap="square" rtlCol="0" anchor="ctr">
            <a:spAutoFit/>
          </a:bodyPr>
          <a:lstStyle/>
          <a:p>
            <a:pPr lvl="0" algn="ctr"/>
            <a:r>
              <a:rPr lang="en-US" altLang="en-US" sz="2400" dirty="0">
                <a:solidFill>
                  <a:schemeClr val="tx1">
                    <a:lumMod val="75000"/>
                    <a:lumOff val="25000"/>
                  </a:schemeClr>
                </a:solidFill>
                <a:cs typeface="+mj-cs"/>
              </a:rPr>
              <a:t>Eugenia G.</a:t>
            </a:r>
            <a:r>
              <a:rPr lang="ru-RU" altLang="en-US" sz="2400" dirty="0">
                <a:solidFill>
                  <a:schemeClr val="tx1">
                    <a:lumMod val="75000"/>
                    <a:lumOff val="25000"/>
                  </a:schemeClr>
                </a:solidFill>
                <a:cs typeface="+mj-cs"/>
              </a:rPr>
              <a:t> </a:t>
            </a:r>
            <a:r>
              <a:rPr lang="en-US" altLang="en-US" sz="2400" dirty="0" err="1">
                <a:solidFill>
                  <a:schemeClr val="tx1">
                    <a:lumMod val="75000"/>
                    <a:lumOff val="25000"/>
                  </a:schemeClr>
                </a:solidFill>
                <a:cs typeface="+mj-cs"/>
              </a:rPr>
              <a:t>Lobanova</a:t>
            </a:r>
            <a:endParaRPr lang="en-US" altLang="en-US" sz="2400" dirty="0">
              <a:solidFill>
                <a:schemeClr val="tx1">
                  <a:lumMod val="75000"/>
                  <a:lumOff val="25000"/>
                </a:schemeClr>
              </a:solidFill>
              <a:cs typeface="+mj-cs"/>
            </a:endParaRPr>
          </a:p>
          <a:p>
            <a:pPr algn="ctr"/>
            <a:endParaRPr lang="en-US" dirty="0" smtClean="0">
              <a:solidFill>
                <a:schemeClr val="tx1">
                  <a:lumMod val="75000"/>
                  <a:lumOff val="25000"/>
                </a:schemeClr>
              </a:solidFill>
            </a:endParaRPr>
          </a:p>
          <a:p>
            <a:pPr algn="ctr"/>
            <a:r>
              <a:rPr lang="en-US" dirty="0" smtClean="0">
                <a:solidFill>
                  <a:schemeClr val="tx1">
                    <a:lumMod val="75000"/>
                    <a:lumOff val="25000"/>
                  </a:schemeClr>
                </a:solidFill>
              </a:rPr>
              <a:t>Elsys corp.</a:t>
            </a:r>
          </a:p>
          <a:p>
            <a:pPr algn="ctr"/>
            <a:endParaRPr lang="ru-RU" dirty="0" smtClean="0">
              <a:solidFill>
                <a:schemeClr val="tx1">
                  <a:lumMod val="75000"/>
                  <a:lumOff val="25000"/>
                </a:schemeClr>
              </a:solidFill>
            </a:endParaRPr>
          </a:p>
          <a:p>
            <a:pPr algn="ctr"/>
            <a:r>
              <a:rPr lang="en-US" dirty="0" smtClean="0">
                <a:solidFill>
                  <a:schemeClr val="tx1">
                    <a:lumMod val="75000"/>
                    <a:lumOff val="25000"/>
                  </a:schemeClr>
                </a:solidFill>
              </a:rPr>
              <a:t>lobanova.eg@yandex.ru</a:t>
            </a:r>
          </a:p>
          <a:p>
            <a:pPr algn="ctr"/>
            <a:r>
              <a:rPr lang="en-US" dirty="0" smtClean="0">
                <a:solidFill>
                  <a:schemeClr val="tx1">
                    <a:lumMod val="75000"/>
                    <a:lumOff val="25000"/>
                  </a:schemeClr>
                </a:solidFill>
              </a:rPr>
              <a:t>lobanova@elsys.ru</a:t>
            </a:r>
          </a:p>
          <a:p>
            <a:pPr algn="ctr"/>
            <a:endParaRPr lang="en-US" dirty="0">
              <a:solidFill>
                <a:schemeClr val="tx1">
                  <a:lumMod val="75000"/>
                  <a:lumOff val="25000"/>
                </a:schemeClr>
              </a:solidFill>
            </a:endParaRPr>
          </a:p>
          <a:p>
            <a:pPr algn="ctr"/>
            <a:r>
              <a:rPr lang="en-US" dirty="0" smtClean="0">
                <a:solidFill>
                  <a:schemeClr val="tx1">
                    <a:lumMod val="75000"/>
                    <a:lumOff val="25000"/>
                  </a:schemeClr>
                </a:solidFill>
              </a:rPr>
              <a:t>www.psymaker.com</a:t>
            </a:r>
          </a:p>
        </p:txBody>
      </p:sp>
      <p:sp>
        <p:nvSpPr>
          <p:cNvPr id="100" name="Rectangle 99"/>
          <p:cNvSpPr/>
          <p:nvPr/>
        </p:nvSpPr>
        <p:spPr>
          <a:xfrm rot="2700000">
            <a:off x="4478177" y="4220539"/>
            <a:ext cx="172820" cy="172820"/>
          </a:xfrm>
          <a:prstGeom prst="rect">
            <a:avLst/>
          </a:prstGeom>
          <a:solidFill>
            <a:schemeClr val="bg1"/>
          </a:solidFill>
          <a:ln>
            <a:solidFill>
              <a:srgbClr val="0063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p:cNvCxnSpPr/>
          <p:nvPr/>
        </p:nvCxnSpPr>
        <p:spPr>
          <a:xfrm flipH="1">
            <a:off x="2959004" y="4306949"/>
            <a:ext cx="1368166" cy="0"/>
          </a:xfrm>
          <a:prstGeom prst="line">
            <a:avLst/>
          </a:prstGeom>
          <a:ln>
            <a:solidFill>
              <a:srgbClr val="00638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816830" y="4306949"/>
            <a:ext cx="1310559" cy="0"/>
          </a:xfrm>
          <a:prstGeom prst="line">
            <a:avLst/>
          </a:prstGeom>
          <a:ln>
            <a:solidFill>
              <a:srgbClr val="00638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130"/>
          <p:cNvSpPr>
            <a:spLocks noEditPoints="1"/>
          </p:cNvSpPr>
          <p:nvPr/>
        </p:nvSpPr>
        <p:spPr bwMode="auto">
          <a:xfrm>
            <a:off x="366690" y="1592431"/>
            <a:ext cx="3016046" cy="288035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Title 2"/>
          <p:cNvSpPr>
            <a:spLocks noGrp="1"/>
          </p:cNvSpPr>
          <p:nvPr>
            <p:ph type="title"/>
          </p:nvPr>
        </p:nvSpPr>
        <p:spPr>
          <a:xfrm>
            <a:off x="687628" y="152135"/>
            <a:ext cx="5638800" cy="353524"/>
          </a:xfrm>
          <a:prstGeom prst="rect">
            <a:avLst/>
          </a:prstGeom>
        </p:spPr>
        <p:txBody>
          <a:bodyPr/>
          <a:lstStyle/>
          <a:p>
            <a:r>
              <a:rPr lang="en-US" sz="2800" dirty="0" smtClean="0"/>
              <a:t>VibraImage WORLD</a:t>
            </a:r>
            <a:endParaRPr lang="en-US" sz="2800" dirty="0"/>
          </a:p>
        </p:txBody>
      </p:sp>
      <p:sp>
        <p:nvSpPr>
          <p:cNvPr id="4" name="Text Placeholder 3"/>
          <p:cNvSpPr>
            <a:spLocks noGrp="1"/>
          </p:cNvSpPr>
          <p:nvPr>
            <p:ph type="body" sz="half" idx="2"/>
          </p:nvPr>
        </p:nvSpPr>
        <p:spPr>
          <a:xfrm>
            <a:off x="687628" y="527580"/>
            <a:ext cx="4114800" cy="200746"/>
          </a:xfrm>
          <a:prstGeom prst="rect">
            <a:avLst/>
          </a:prstGeom>
        </p:spPr>
        <p:txBody>
          <a:bodyPr/>
          <a:lstStyle/>
          <a:p>
            <a:r>
              <a:rPr lang="en-US" sz="1800" dirty="0" smtClean="0">
                <a:solidFill>
                  <a:schemeClr val="bg1">
                    <a:lumMod val="50000"/>
                  </a:schemeClr>
                </a:solidFill>
              </a:rPr>
              <a:t>What difference between programs</a:t>
            </a:r>
            <a:r>
              <a:rPr lang="ru-RU" sz="1800" dirty="0" smtClean="0">
                <a:solidFill>
                  <a:schemeClr val="bg1">
                    <a:lumMod val="50000"/>
                  </a:schemeClr>
                </a:solidFill>
              </a:rPr>
              <a:t>?</a:t>
            </a:r>
            <a:endParaRPr lang="en-US" sz="1800" dirty="0">
              <a:solidFill>
                <a:schemeClr val="bg1">
                  <a:lumMod val="50000"/>
                </a:schemeClr>
              </a:solidFill>
            </a:endParaRPr>
          </a:p>
        </p:txBody>
      </p:sp>
      <p:sp>
        <p:nvSpPr>
          <p:cNvPr id="97" name="Slide Number Placeholder 96"/>
          <p:cNvSpPr>
            <a:spLocks noGrp="1"/>
          </p:cNvSpPr>
          <p:nvPr>
            <p:ph type="sldNum" sz="quarter" idx="12"/>
          </p:nvPr>
        </p:nvSpPr>
        <p:spPr>
          <a:prstGeom prst="rect">
            <a:avLst/>
          </a:prstGeom>
        </p:spPr>
        <p:txBody>
          <a:bodyPr/>
          <a:lstStyle/>
          <a:p>
            <a:fld id="{C136B7D2-B98C-44FD-8D04-7EC62A564975}" type="slidenum">
              <a:rPr lang="en-US" smtClean="0"/>
              <a:pPr/>
              <a:t>2</a:t>
            </a:fld>
            <a:endParaRPr lang="en-US" dirty="0"/>
          </a:p>
        </p:txBody>
      </p:sp>
      <p:sp>
        <p:nvSpPr>
          <p:cNvPr id="106" name="Oval 105"/>
          <p:cNvSpPr/>
          <p:nvPr/>
        </p:nvSpPr>
        <p:spPr>
          <a:xfrm>
            <a:off x="2387189" y="4002978"/>
            <a:ext cx="518376" cy="46980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2982602" y="3553879"/>
            <a:ext cx="684000" cy="684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3324704" y="2386887"/>
            <a:ext cx="1260000" cy="1260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2210113" y="790119"/>
            <a:ext cx="1800000" cy="1800000"/>
          </a:xfrm>
          <a:prstGeom prst="ellipse">
            <a:avLst/>
          </a:prstGeom>
          <a:solidFill>
            <a:srgbClr val="0063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2" name="Elbow Connector 141"/>
          <p:cNvCxnSpPr/>
          <p:nvPr/>
        </p:nvCxnSpPr>
        <p:spPr>
          <a:xfrm flipV="1">
            <a:off x="4168751" y="1592431"/>
            <a:ext cx="1901031" cy="230430"/>
          </a:xfrm>
          <a:prstGeom prst="bentConnector3">
            <a:avLst>
              <a:gd name="adj1" fmla="val 39731"/>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4" name="Elbow Connector 143"/>
          <p:cNvCxnSpPr/>
          <p:nvPr/>
        </p:nvCxnSpPr>
        <p:spPr>
          <a:xfrm flipV="1">
            <a:off x="4687214" y="2456537"/>
            <a:ext cx="1382568" cy="40828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flipV="1">
            <a:off x="3189432" y="4069532"/>
            <a:ext cx="2880350" cy="518463"/>
          </a:xfrm>
          <a:prstGeom prst="bentConnector3">
            <a:avLst>
              <a:gd name="adj1" fmla="val 77466"/>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46" name="Text Placeholder 3"/>
          <p:cNvSpPr txBox="1">
            <a:spLocks/>
          </p:cNvSpPr>
          <p:nvPr/>
        </p:nvSpPr>
        <p:spPr>
          <a:xfrm>
            <a:off x="6553611" y="1328981"/>
            <a:ext cx="2223700"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800" b="1" dirty="0" smtClean="0">
                <a:solidFill>
                  <a:srgbClr val="006387"/>
                </a:solidFill>
              </a:rPr>
              <a:t>PRO</a:t>
            </a:r>
          </a:p>
          <a:p>
            <a:pPr algn="l"/>
            <a:r>
              <a:rPr lang="en-US" sz="1400" dirty="0" smtClean="0">
                <a:solidFill>
                  <a:schemeClr val="tx2">
                    <a:lumMod val="50000"/>
                    <a:lumOff val="50000"/>
                  </a:schemeClr>
                </a:solidFill>
              </a:rPr>
              <a:t>All tasks</a:t>
            </a:r>
          </a:p>
        </p:txBody>
      </p:sp>
      <p:sp>
        <p:nvSpPr>
          <p:cNvPr id="151" name="Text Placeholder 3"/>
          <p:cNvSpPr txBox="1">
            <a:spLocks/>
          </p:cNvSpPr>
          <p:nvPr/>
        </p:nvSpPr>
        <p:spPr>
          <a:xfrm>
            <a:off x="6553611" y="2156939"/>
            <a:ext cx="2223700"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800" b="1" dirty="0" smtClean="0">
                <a:solidFill>
                  <a:schemeClr val="accent4"/>
                </a:solidFill>
              </a:rPr>
              <a:t>Medium</a:t>
            </a:r>
          </a:p>
          <a:p>
            <a:pPr algn="l"/>
            <a:r>
              <a:rPr lang="en-US" sz="1400" dirty="0" smtClean="0">
                <a:solidFill>
                  <a:schemeClr val="tx2">
                    <a:lumMod val="50000"/>
                    <a:lumOff val="50000"/>
                  </a:schemeClr>
                </a:solidFill>
              </a:rPr>
              <a:t>Tasks from 1 area</a:t>
            </a:r>
          </a:p>
        </p:txBody>
      </p:sp>
      <p:sp>
        <p:nvSpPr>
          <p:cNvPr id="158" name="Text Placeholder 3"/>
          <p:cNvSpPr txBox="1">
            <a:spLocks/>
          </p:cNvSpPr>
          <p:nvPr/>
        </p:nvSpPr>
        <p:spPr>
          <a:xfrm>
            <a:off x="6553611" y="2964349"/>
            <a:ext cx="2223700"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800" b="1" dirty="0" smtClean="0">
                <a:solidFill>
                  <a:schemeClr val="accent3"/>
                </a:solidFill>
              </a:rPr>
              <a:t>Light</a:t>
            </a:r>
          </a:p>
          <a:p>
            <a:pPr algn="l"/>
            <a:r>
              <a:rPr lang="en-US" sz="1400" dirty="0" smtClean="0">
                <a:solidFill>
                  <a:schemeClr val="tx2">
                    <a:lumMod val="50000"/>
                    <a:lumOff val="50000"/>
                  </a:schemeClr>
                </a:solidFill>
              </a:rPr>
              <a:t>Specific task </a:t>
            </a:r>
          </a:p>
        </p:txBody>
      </p:sp>
      <p:sp>
        <p:nvSpPr>
          <p:cNvPr id="160" name="Text Placeholder 3"/>
          <p:cNvSpPr txBox="1">
            <a:spLocks/>
          </p:cNvSpPr>
          <p:nvPr/>
        </p:nvSpPr>
        <p:spPr>
          <a:xfrm>
            <a:off x="6553611" y="3782032"/>
            <a:ext cx="2223700"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800" b="1" dirty="0" smtClean="0">
                <a:solidFill>
                  <a:srgbClr val="DAA600"/>
                </a:solidFill>
              </a:rPr>
              <a:t>Mobile</a:t>
            </a:r>
          </a:p>
          <a:p>
            <a:pPr algn="l"/>
            <a:r>
              <a:rPr lang="en-US" sz="1400" dirty="0" smtClean="0">
                <a:solidFill>
                  <a:schemeClr val="tx2">
                    <a:lumMod val="50000"/>
                    <a:lumOff val="50000"/>
                  </a:schemeClr>
                </a:solidFill>
              </a:rPr>
              <a:t>Rare specific task</a:t>
            </a:r>
          </a:p>
        </p:txBody>
      </p:sp>
      <p:cxnSp>
        <p:nvCxnSpPr>
          <p:cNvPr id="169" name="Elbow Connector 168"/>
          <p:cNvCxnSpPr/>
          <p:nvPr/>
        </p:nvCxnSpPr>
        <p:spPr>
          <a:xfrm flipV="1">
            <a:off x="3823109" y="3263035"/>
            <a:ext cx="2246673" cy="73994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5350033" y="3622135"/>
            <a:ext cx="719749" cy="430887"/>
          </a:xfrm>
          <a:prstGeom prst="rect">
            <a:avLst/>
          </a:prstGeom>
        </p:spPr>
        <p:txBody>
          <a:bodyPr wrap="none" lIns="0" tIns="0" rIns="0" bIns="0">
            <a:spAutoFit/>
          </a:bodyPr>
          <a:lstStyle/>
          <a:p>
            <a:pPr algn="r"/>
            <a:r>
              <a:rPr lang="en-US" sz="2800" b="1" dirty="0" smtClean="0">
                <a:solidFill>
                  <a:srgbClr val="DAA600"/>
                </a:solidFill>
              </a:rPr>
              <a:t>10%</a:t>
            </a:r>
            <a:endParaRPr lang="en-US" sz="2800" b="1" dirty="0">
              <a:solidFill>
                <a:srgbClr val="DAA600"/>
              </a:solidFill>
            </a:endParaRPr>
          </a:p>
        </p:txBody>
      </p:sp>
      <p:sp>
        <p:nvSpPr>
          <p:cNvPr id="196" name="Rectangle 195"/>
          <p:cNvSpPr/>
          <p:nvPr/>
        </p:nvSpPr>
        <p:spPr>
          <a:xfrm>
            <a:off x="5350033" y="2847144"/>
            <a:ext cx="719749" cy="430887"/>
          </a:xfrm>
          <a:prstGeom prst="rect">
            <a:avLst/>
          </a:prstGeom>
        </p:spPr>
        <p:txBody>
          <a:bodyPr wrap="none" lIns="0" tIns="0" rIns="0" bIns="0">
            <a:spAutoFit/>
          </a:bodyPr>
          <a:lstStyle/>
          <a:p>
            <a:pPr algn="r"/>
            <a:r>
              <a:rPr lang="en-US" sz="2800" b="1" dirty="0" smtClean="0">
                <a:solidFill>
                  <a:schemeClr val="accent3"/>
                </a:solidFill>
              </a:rPr>
              <a:t>20%</a:t>
            </a:r>
            <a:endParaRPr lang="en-US" sz="2800" b="1" dirty="0">
              <a:solidFill>
                <a:schemeClr val="accent3"/>
              </a:solidFill>
            </a:endParaRPr>
          </a:p>
        </p:txBody>
      </p:sp>
      <p:sp>
        <p:nvSpPr>
          <p:cNvPr id="197" name="Rectangle 196"/>
          <p:cNvSpPr/>
          <p:nvPr/>
        </p:nvSpPr>
        <p:spPr>
          <a:xfrm>
            <a:off x="5350033" y="2017556"/>
            <a:ext cx="719749" cy="430887"/>
          </a:xfrm>
          <a:prstGeom prst="rect">
            <a:avLst/>
          </a:prstGeom>
        </p:spPr>
        <p:txBody>
          <a:bodyPr wrap="none" lIns="0" tIns="0" rIns="0" bIns="0">
            <a:spAutoFit/>
          </a:bodyPr>
          <a:lstStyle/>
          <a:p>
            <a:pPr algn="r"/>
            <a:r>
              <a:rPr lang="en-US" sz="2800" b="1" dirty="0" smtClean="0">
                <a:solidFill>
                  <a:schemeClr val="accent4"/>
                </a:solidFill>
              </a:rPr>
              <a:t>50%</a:t>
            </a:r>
            <a:endParaRPr lang="en-US" sz="2800" b="1" dirty="0">
              <a:solidFill>
                <a:schemeClr val="accent4"/>
              </a:solidFill>
            </a:endParaRPr>
          </a:p>
        </p:txBody>
      </p:sp>
      <p:sp>
        <p:nvSpPr>
          <p:cNvPr id="198" name="Rectangle 197"/>
          <p:cNvSpPr/>
          <p:nvPr/>
        </p:nvSpPr>
        <p:spPr>
          <a:xfrm>
            <a:off x="5149658" y="1201922"/>
            <a:ext cx="920124" cy="430887"/>
          </a:xfrm>
          <a:prstGeom prst="rect">
            <a:avLst/>
          </a:prstGeom>
        </p:spPr>
        <p:txBody>
          <a:bodyPr wrap="none" lIns="0" tIns="0" rIns="0" bIns="0">
            <a:spAutoFit/>
          </a:bodyPr>
          <a:lstStyle/>
          <a:p>
            <a:pPr algn="r"/>
            <a:r>
              <a:rPr lang="en-US" sz="2800" b="1" dirty="0" smtClean="0">
                <a:solidFill>
                  <a:srgbClr val="006387"/>
                </a:solidFill>
              </a:rPr>
              <a:t>100%</a:t>
            </a:r>
            <a:endParaRPr lang="en-US" sz="2800" b="1" dirty="0">
              <a:solidFill>
                <a:srgbClr val="006387"/>
              </a:solidFill>
            </a:endParaRPr>
          </a:p>
        </p:txBody>
      </p:sp>
      <p:sp>
        <p:nvSpPr>
          <p:cNvPr id="64" name="Freeform 45"/>
          <p:cNvSpPr>
            <a:spLocks noEditPoints="1"/>
          </p:cNvSpPr>
          <p:nvPr/>
        </p:nvSpPr>
        <p:spPr bwMode="auto">
          <a:xfrm>
            <a:off x="6181805" y="143911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387"/>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p>
        </p:txBody>
      </p:sp>
      <p:sp>
        <p:nvSpPr>
          <p:cNvPr id="65" name="Freeform 45"/>
          <p:cNvSpPr>
            <a:spLocks noEditPoints="1"/>
          </p:cNvSpPr>
          <p:nvPr/>
        </p:nvSpPr>
        <p:spPr bwMode="auto">
          <a:xfrm>
            <a:off x="6181805" y="231144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p>
        </p:txBody>
      </p:sp>
      <p:sp>
        <p:nvSpPr>
          <p:cNvPr id="66" name="Freeform 45"/>
          <p:cNvSpPr>
            <a:spLocks noEditPoints="1"/>
          </p:cNvSpPr>
          <p:nvPr/>
        </p:nvSpPr>
        <p:spPr bwMode="auto">
          <a:xfrm>
            <a:off x="6181805" y="311688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p>
        </p:txBody>
      </p:sp>
      <p:sp>
        <p:nvSpPr>
          <p:cNvPr id="67" name="Freeform 45"/>
          <p:cNvSpPr>
            <a:spLocks noEditPoints="1"/>
          </p:cNvSpPr>
          <p:nvPr/>
        </p:nvSpPr>
        <p:spPr bwMode="auto">
          <a:xfrm>
            <a:off x="6181805" y="392955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3600" dirty="0"/>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644107" y="1246789"/>
            <a:ext cx="3874553" cy="816221"/>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644107" y="1330751"/>
              <a:ext cx="3725972" cy="7621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p:cNvSpPr/>
            <p:nvPr/>
          </p:nvSpPr>
          <p:spPr>
            <a:xfrm rot="5400000">
              <a:off x="4322531" y="1607670"/>
              <a:ext cx="183987" cy="2082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658486" y="146595"/>
            <a:ext cx="5638800" cy="353524"/>
          </a:xfrm>
          <a:prstGeom prst="rect">
            <a:avLst/>
          </a:prstGeom>
        </p:spPr>
        <p:txBody>
          <a:bodyPr/>
          <a:lstStyle/>
          <a:p>
            <a:r>
              <a:rPr lang="en-US" sz="2800" dirty="0"/>
              <a:t>Typical mistakes</a:t>
            </a:r>
          </a:p>
        </p:txBody>
      </p:sp>
      <p:sp>
        <p:nvSpPr>
          <p:cNvPr id="6" name="Text Placeholder 5"/>
          <p:cNvSpPr>
            <a:spLocks noGrp="1"/>
          </p:cNvSpPr>
          <p:nvPr>
            <p:ph type="body" sz="half" idx="2"/>
          </p:nvPr>
        </p:nvSpPr>
        <p:spPr>
          <a:xfrm>
            <a:off x="658486" y="555505"/>
            <a:ext cx="4114800" cy="200746"/>
          </a:xfrm>
          <a:prstGeom prst="rect">
            <a:avLst/>
          </a:prstGeom>
        </p:spPr>
        <p:txBody>
          <a:bodyPr/>
          <a:lstStyle/>
          <a:p>
            <a:r>
              <a:rPr lang="en-GB" sz="1800" dirty="0" smtClean="0">
                <a:solidFill>
                  <a:schemeClr val="bg1">
                    <a:lumMod val="50000"/>
                  </a:schemeClr>
                </a:solidFill>
              </a:rPr>
              <a:t>Important </a:t>
            </a:r>
            <a:r>
              <a:rPr lang="en-US" sz="1800" dirty="0">
                <a:solidFill>
                  <a:schemeClr val="bg1">
                    <a:lumMod val="50000"/>
                  </a:schemeClr>
                </a:solidFill>
              </a:rPr>
              <a:t>requirements for the system</a:t>
            </a:r>
          </a:p>
        </p:txBody>
      </p:sp>
      <p:sp>
        <p:nvSpPr>
          <p:cNvPr id="32" name="Slide Number Placeholder 31"/>
          <p:cNvSpPr>
            <a:spLocks noGrp="1"/>
          </p:cNvSpPr>
          <p:nvPr>
            <p:ph type="sldNum" sz="quarter" idx="12"/>
          </p:nvPr>
        </p:nvSpPr>
        <p:spPr>
          <a:prstGeom prst="rect">
            <a:avLst/>
          </a:prstGeom>
        </p:spPr>
        <p:txBody>
          <a:bodyPr/>
          <a:lstStyle/>
          <a:p>
            <a:fld id="{C136B7D2-B98C-44FD-8D04-7EC62A564975}" type="slidenum">
              <a:rPr lang="en-US" smtClean="0"/>
              <a:pPr/>
              <a:t>3</a:t>
            </a:fld>
            <a:endParaRPr lang="en-US" dirty="0"/>
          </a:p>
        </p:txBody>
      </p:sp>
      <p:grpSp>
        <p:nvGrpSpPr>
          <p:cNvPr id="4" name="Group 38"/>
          <p:cNvGrpSpPr/>
          <p:nvPr/>
        </p:nvGrpSpPr>
        <p:grpSpPr>
          <a:xfrm>
            <a:off x="1473644" y="1269386"/>
            <a:ext cx="2641743" cy="719577"/>
            <a:chOff x="865062" y="1336400"/>
            <a:chExt cx="2641743" cy="719577"/>
          </a:xfrm>
        </p:grpSpPr>
        <p:sp>
          <p:nvSpPr>
            <p:cNvPr id="7" name="TextBox 6"/>
            <p:cNvSpPr txBox="1"/>
            <p:nvPr/>
          </p:nvSpPr>
          <p:spPr>
            <a:xfrm>
              <a:off x="865062" y="1336400"/>
              <a:ext cx="2636940" cy="307777"/>
            </a:xfrm>
            <a:prstGeom prst="rect">
              <a:avLst/>
            </a:prstGeom>
            <a:noFill/>
          </p:spPr>
          <p:txBody>
            <a:bodyPr wrap="none" lIns="0" tIns="0" rIns="0" bIns="0" rtlCol="0" anchor="ctr">
              <a:spAutoFit/>
            </a:bodyPr>
            <a:lstStyle/>
            <a:p>
              <a:r>
                <a:rPr lang="en-US" b="1" dirty="0" smtClean="0">
                  <a:solidFill>
                    <a:schemeClr val="bg1"/>
                  </a:solidFill>
                  <a:latin typeface="+mj-lt"/>
                </a:rPr>
                <a:t>Recording conditions</a:t>
              </a:r>
              <a:endParaRPr lang="en-US" b="1" dirty="0">
                <a:solidFill>
                  <a:schemeClr val="bg1"/>
                </a:solidFill>
                <a:latin typeface="+mj-lt"/>
              </a:endParaRPr>
            </a:p>
          </p:txBody>
        </p:sp>
        <p:sp>
          <p:nvSpPr>
            <p:cNvPr id="8" name="TextBox 7"/>
            <p:cNvSpPr txBox="1"/>
            <p:nvPr/>
          </p:nvSpPr>
          <p:spPr>
            <a:xfrm>
              <a:off x="885153" y="1649712"/>
              <a:ext cx="2621652" cy="406265"/>
            </a:xfrm>
            <a:prstGeom prst="rect">
              <a:avLst/>
            </a:prstGeom>
            <a:noFill/>
          </p:spPr>
          <p:txBody>
            <a:bodyPr wrap="square" lIns="0" tIns="0" rIns="0" bIns="0" rtlCol="0" anchor="t">
              <a:spAutoFit/>
            </a:bodyPr>
            <a:lstStyle/>
            <a:p>
              <a:pPr lvl="0" defTabSz="914400">
                <a:spcBef>
                  <a:spcPct val="20000"/>
                </a:spcBef>
                <a:defRPr/>
              </a:pPr>
              <a:r>
                <a:rPr lang="en-US" sz="1200" dirty="0" smtClean="0">
                  <a:solidFill>
                    <a:schemeClr val="bg1"/>
                  </a:solidFill>
                </a:rPr>
                <a:t>Error’s type</a:t>
              </a:r>
              <a:r>
                <a:rPr lang="ru-RU" sz="1200" dirty="0" smtClean="0">
                  <a:solidFill>
                    <a:schemeClr val="bg1"/>
                  </a:solidFill>
                </a:rPr>
                <a:t> 1</a:t>
              </a:r>
            </a:p>
            <a:p>
              <a:pPr lvl="0" defTabSz="914400">
                <a:spcBef>
                  <a:spcPct val="20000"/>
                </a:spcBef>
                <a:defRPr/>
              </a:pPr>
              <a:r>
                <a:rPr lang="en-US" sz="1200" dirty="0" smtClean="0">
                  <a:solidFill>
                    <a:schemeClr val="bg1"/>
                  </a:solidFill>
                </a:rPr>
                <a:t>Small test person head</a:t>
              </a:r>
              <a:endParaRPr lang="en-US" sz="1200" dirty="0">
                <a:solidFill>
                  <a:schemeClr val="bg1"/>
                </a:solidFill>
              </a:endParaRPr>
            </a:p>
          </p:txBody>
        </p:sp>
      </p:grpSp>
      <p:cxnSp>
        <p:nvCxnSpPr>
          <p:cNvPr id="68" name="Straight Connector 67"/>
          <p:cNvCxnSpPr/>
          <p:nvPr/>
        </p:nvCxnSpPr>
        <p:spPr>
          <a:xfrm flipV="1">
            <a:off x="4572000" y="1330752"/>
            <a:ext cx="0" cy="2746157"/>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5" name="Group 47"/>
          <p:cNvGrpSpPr/>
          <p:nvPr/>
        </p:nvGrpSpPr>
        <p:grpSpPr>
          <a:xfrm>
            <a:off x="644107" y="2303709"/>
            <a:ext cx="3874553" cy="816221"/>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644107" y="1330751"/>
              <a:ext cx="3725972" cy="7621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5"/>
          <p:cNvGrpSpPr/>
          <p:nvPr/>
        </p:nvGrpSpPr>
        <p:grpSpPr>
          <a:xfrm>
            <a:off x="644107" y="3368525"/>
            <a:ext cx="3874553" cy="816221"/>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644107" y="1330751"/>
              <a:ext cx="3725972" cy="7621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73"/>
          <p:cNvGrpSpPr/>
          <p:nvPr/>
        </p:nvGrpSpPr>
        <p:grpSpPr>
          <a:xfrm flipH="1">
            <a:off x="4624705" y="1246789"/>
            <a:ext cx="3874553" cy="816221"/>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nvSpPr>
          <p:spPr>
            <a:xfrm>
              <a:off x="644107" y="1330751"/>
              <a:ext cx="3725972" cy="76210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81"/>
          <p:cNvGrpSpPr/>
          <p:nvPr/>
        </p:nvGrpSpPr>
        <p:grpSpPr>
          <a:xfrm flipH="1">
            <a:off x="4624705" y="2303709"/>
            <a:ext cx="3874553" cy="816221"/>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644107" y="1330751"/>
              <a:ext cx="3725972" cy="76210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p:nvSpPr>
          <p:spPr>
            <a:xfrm rot="5400000">
              <a:off x="4322531" y="1607670"/>
              <a:ext cx="183987" cy="20827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89"/>
          <p:cNvGrpSpPr/>
          <p:nvPr/>
        </p:nvGrpSpPr>
        <p:grpSpPr>
          <a:xfrm flipH="1">
            <a:off x="4624705" y="3368525"/>
            <a:ext cx="3874553" cy="816221"/>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644107" y="1330751"/>
              <a:ext cx="3725972" cy="76210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rot="5400000">
              <a:off x="4322531" y="1607670"/>
              <a:ext cx="183987" cy="20827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38"/>
          <p:cNvGrpSpPr/>
          <p:nvPr/>
        </p:nvGrpSpPr>
        <p:grpSpPr>
          <a:xfrm flipH="1">
            <a:off x="5085561" y="3379905"/>
            <a:ext cx="2647974" cy="489189"/>
            <a:chOff x="858831" y="1345189"/>
            <a:chExt cx="2647974" cy="489189"/>
          </a:xfrm>
        </p:grpSpPr>
        <p:sp>
          <p:nvSpPr>
            <p:cNvPr id="95" name="TextBox 94"/>
            <p:cNvSpPr txBox="1"/>
            <p:nvPr/>
          </p:nvSpPr>
          <p:spPr>
            <a:xfrm>
              <a:off x="858831" y="1345189"/>
              <a:ext cx="670055" cy="307777"/>
            </a:xfrm>
            <a:prstGeom prst="rect">
              <a:avLst/>
            </a:prstGeom>
            <a:noFill/>
          </p:spPr>
          <p:txBody>
            <a:bodyPr wrap="none" lIns="0" tIns="0" rIns="0" bIns="0" rtlCol="0" anchor="ctr">
              <a:spAutoFit/>
            </a:bodyPr>
            <a:lstStyle/>
            <a:p>
              <a:pPr algn="r"/>
              <a:r>
                <a:rPr lang="en-GB" b="1" dirty="0" smtClean="0">
                  <a:solidFill>
                    <a:schemeClr val="bg1"/>
                  </a:solidFill>
                </a:rPr>
                <a:t>Mode</a:t>
              </a:r>
              <a:endParaRPr lang="en-US" b="1" dirty="0">
                <a:solidFill>
                  <a:schemeClr val="bg1"/>
                </a:solidFill>
              </a:endParaRPr>
            </a:p>
          </p:txBody>
        </p:sp>
        <p:sp>
          <p:nvSpPr>
            <p:cNvPr id="96" name="TextBox 95"/>
            <p:cNvSpPr txBox="1"/>
            <p:nvPr/>
          </p:nvSpPr>
          <p:spPr>
            <a:xfrm>
              <a:off x="885153" y="1649712"/>
              <a:ext cx="2621652" cy="184666"/>
            </a:xfrm>
            <a:prstGeom prst="rect">
              <a:avLst/>
            </a:prstGeom>
            <a:noFill/>
          </p:spPr>
          <p:txBody>
            <a:bodyPr wrap="square" lIns="0" tIns="0" rIns="0" bIns="0" rtlCol="0" anchor="t">
              <a:spAutoFit/>
            </a:bodyPr>
            <a:lstStyle/>
            <a:p>
              <a:pPr lvl="0" algn="r" defTabSz="914400">
                <a:spcBef>
                  <a:spcPct val="20000"/>
                </a:spcBef>
                <a:defRPr/>
              </a:pPr>
              <a:r>
                <a:rPr lang="en-GB" sz="1200" dirty="0" smtClean="0">
                  <a:solidFill>
                    <a:schemeClr val="bg1"/>
                  </a:solidFill>
                </a:rPr>
                <a:t>MICRO, MIX, MACRO, LD etc.</a:t>
              </a:r>
              <a:endParaRPr lang="en-US" sz="1200" dirty="0">
                <a:solidFill>
                  <a:schemeClr val="bg1"/>
                </a:solidFill>
              </a:endParaRPr>
            </a:p>
          </p:txBody>
        </p:sp>
      </p:grpSp>
      <p:sp>
        <p:nvSpPr>
          <p:cNvPr id="55" name="Oval 54"/>
          <p:cNvSpPr>
            <a:spLocks noChangeAspect="1"/>
          </p:cNvSpPr>
          <p:nvPr/>
        </p:nvSpPr>
        <p:spPr>
          <a:xfrm>
            <a:off x="735191" y="2403533"/>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chemeClr val="accent2"/>
                </a:solidFill>
                <a:latin typeface="FontAwesome" pitchFamily="2" charset="0"/>
              </a:rPr>
              <a:t>2</a:t>
            </a:r>
            <a:endParaRPr lang="en-US" b="1" dirty="0" smtClean="0">
              <a:solidFill>
                <a:schemeClr val="accent2"/>
              </a:solidFill>
              <a:latin typeface="FontAwesome" pitchFamily="2" charset="0"/>
            </a:endParaRPr>
          </a:p>
        </p:txBody>
      </p:sp>
      <p:sp>
        <p:nvSpPr>
          <p:cNvPr id="73" name="Oval 72"/>
          <p:cNvSpPr>
            <a:spLocks noChangeAspect="1"/>
          </p:cNvSpPr>
          <p:nvPr/>
        </p:nvSpPr>
        <p:spPr>
          <a:xfrm>
            <a:off x="735191" y="3468349"/>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chemeClr val="accent3"/>
                </a:solidFill>
                <a:latin typeface="FontAwesome" pitchFamily="2" charset="0"/>
              </a:rPr>
              <a:t>3</a:t>
            </a:r>
            <a:endParaRPr lang="en-US" b="1" dirty="0" smtClean="0">
              <a:solidFill>
                <a:schemeClr val="accent3"/>
              </a:solidFill>
              <a:latin typeface="FontAwesome" pitchFamily="2" charset="0"/>
            </a:endParaRPr>
          </a:p>
        </p:txBody>
      </p:sp>
      <p:sp>
        <p:nvSpPr>
          <p:cNvPr id="89" name="Oval 88"/>
          <p:cNvSpPr>
            <a:spLocks noChangeAspect="1"/>
          </p:cNvSpPr>
          <p:nvPr/>
        </p:nvSpPr>
        <p:spPr>
          <a:xfrm flipH="1">
            <a:off x="7840715" y="2403533"/>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smtClean="0">
              <a:solidFill>
                <a:schemeClr val="accent5"/>
              </a:solidFill>
              <a:latin typeface="FontAwesome" pitchFamily="2" charset="0"/>
            </a:endParaRPr>
          </a:p>
        </p:txBody>
      </p:sp>
      <p:sp>
        <p:nvSpPr>
          <p:cNvPr id="25" name="Oval 24"/>
          <p:cNvSpPr>
            <a:spLocks noChangeAspect="1"/>
          </p:cNvSpPr>
          <p:nvPr/>
        </p:nvSpPr>
        <p:spPr>
          <a:xfrm>
            <a:off x="735191" y="1346613"/>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chemeClr val="accent1"/>
                </a:solidFill>
                <a:latin typeface="FontAwesome" pitchFamily="2" charset="0"/>
              </a:rPr>
              <a:t>1</a:t>
            </a:r>
            <a:endParaRPr lang="en-US" b="1" dirty="0" smtClean="0">
              <a:solidFill>
                <a:schemeClr val="accent1"/>
              </a:solidFill>
              <a:latin typeface="FontAwesome" pitchFamily="2" charset="0"/>
            </a:endParaRPr>
          </a:p>
        </p:txBody>
      </p:sp>
      <p:grpSp>
        <p:nvGrpSpPr>
          <p:cNvPr id="90" name="Group 89"/>
          <p:cNvGrpSpPr/>
          <p:nvPr/>
        </p:nvGrpSpPr>
        <p:grpSpPr>
          <a:xfrm>
            <a:off x="7840715" y="3468349"/>
            <a:ext cx="579038" cy="562460"/>
            <a:chOff x="7840715" y="3583563"/>
            <a:chExt cx="579038" cy="562460"/>
          </a:xfrm>
        </p:grpSpPr>
        <p:sp>
          <p:nvSpPr>
            <p:cNvPr id="97" name="Oval 96"/>
            <p:cNvSpPr>
              <a:spLocks noChangeAspect="1"/>
            </p:cNvSpPr>
            <p:nvPr/>
          </p:nvSpPr>
          <p:spPr>
            <a:xfrm flipH="1">
              <a:off x="7840715" y="3583563"/>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smtClean="0">
                <a:solidFill>
                  <a:schemeClr val="accent6"/>
                </a:solidFill>
                <a:latin typeface="FontAwesome" pitchFamily="2" charset="0"/>
              </a:endParaRPr>
            </a:p>
          </p:txBody>
        </p:sp>
        <p:sp>
          <p:nvSpPr>
            <p:cNvPr id="86" name="Freeform 66"/>
            <p:cNvSpPr>
              <a:spLocks noEditPoints="1"/>
            </p:cNvSpPr>
            <p:nvPr/>
          </p:nvSpPr>
          <p:spPr bwMode="auto">
            <a:xfrm>
              <a:off x="8004822" y="3748112"/>
              <a:ext cx="250825" cy="2333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1" name="Oval 80"/>
          <p:cNvSpPr>
            <a:spLocks noChangeAspect="1"/>
          </p:cNvSpPr>
          <p:nvPr/>
        </p:nvSpPr>
        <p:spPr>
          <a:xfrm flipH="1">
            <a:off x="7840715" y="1346613"/>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smtClean="0">
              <a:solidFill>
                <a:schemeClr val="accent4"/>
              </a:solidFill>
              <a:latin typeface="FontAwesome" pitchFamily="2" charset="0"/>
            </a:endParaRPr>
          </a:p>
        </p:txBody>
      </p:sp>
      <p:sp>
        <p:nvSpPr>
          <p:cNvPr id="106" name="Freeform 101"/>
          <p:cNvSpPr>
            <a:spLocks noEditPoints="1"/>
          </p:cNvSpPr>
          <p:nvPr/>
        </p:nvSpPr>
        <p:spPr bwMode="auto">
          <a:xfrm>
            <a:off x="7927764" y="1457313"/>
            <a:ext cx="387354" cy="28800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171"/>
          <p:cNvSpPr>
            <a:spLocks/>
          </p:cNvSpPr>
          <p:nvPr/>
        </p:nvSpPr>
        <p:spPr bwMode="auto">
          <a:xfrm>
            <a:off x="7927764" y="2556355"/>
            <a:ext cx="387354" cy="235052"/>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rgbClr val="40A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8" name="Group 38"/>
          <p:cNvGrpSpPr/>
          <p:nvPr/>
        </p:nvGrpSpPr>
        <p:grpSpPr>
          <a:xfrm>
            <a:off x="1471365" y="2313029"/>
            <a:ext cx="2641743" cy="719577"/>
            <a:chOff x="865062" y="1336400"/>
            <a:chExt cx="2641743" cy="719577"/>
          </a:xfrm>
        </p:grpSpPr>
        <p:sp>
          <p:nvSpPr>
            <p:cNvPr id="59" name="TextBox 58"/>
            <p:cNvSpPr txBox="1"/>
            <p:nvPr/>
          </p:nvSpPr>
          <p:spPr>
            <a:xfrm>
              <a:off x="865062" y="1336400"/>
              <a:ext cx="2636940" cy="307777"/>
            </a:xfrm>
            <a:prstGeom prst="rect">
              <a:avLst/>
            </a:prstGeom>
            <a:noFill/>
          </p:spPr>
          <p:txBody>
            <a:bodyPr wrap="none" lIns="0" tIns="0" rIns="0" bIns="0" rtlCol="0" anchor="ctr">
              <a:spAutoFit/>
            </a:bodyPr>
            <a:lstStyle/>
            <a:p>
              <a:r>
                <a:rPr lang="en-US" b="1" dirty="0" smtClean="0">
                  <a:solidFill>
                    <a:schemeClr val="bg1"/>
                  </a:solidFill>
                  <a:latin typeface="+mj-lt"/>
                </a:rPr>
                <a:t>Recording conditions</a:t>
              </a:r>
              <a:endParaRPr lang="en-US" b="1" dirty="0">
                <a:solidFill>
                  <a:schemeClr val="bg1"/>
                </a:solidFill>
                <a:latin typeface="+mj-lt"/>
              </a:endParaRPr>
            </a:p>
          </p:txBody>
        </p:sp>
        <p:sp>
          <p:nvSpPr>
            <p:cNvPr id="61" name="TextBox 60"/>
            <p:cNvSpPr txBox="1"/>
            <p:nvPr/>
          </p:nvSpPr>
          <p:spPr>
            <a:xfrm>
              <a:off x="885153" y="1649712"/>
              <a:ext cx="2621652" cy="406265"/>
            </a:xfrm>
            <a:prstGeom prst="rect">
              <a:avLst/>
            </a:prstGeom>
            <a:noFill/>
          </p:spPr>
          <p:txBody>
            <a:bodyPr wrap="square" lIns="0" tIns="0" rIns="0" bIns="0" rtlCol="0" anchor="t">
              <a:spAutoFit/>
            </a:bodyPr>
            <a:lstStyle/>
            <a:p>
              <a:pPr lvl="0" defTabSz="914400">
                <a:spcBef>
                  <a:spcPct val="20000"/>
                </a:spcBef>
                <a:defRPr/>
              </a:pPr>
              <a:r>
                <a:rPr lang="en-US" sz="1200" dirty="0" smtClean="0">
                  <a:solidFill>
                    <a:schemeClr val="bg1"/>
                  </a:solidFill>
                </a:rPr>
                <a:t>Error’s type</a:t>
              </a:r>
              <a:r>
                <a:rPr lang="ru-RU" sz="1200" dirty="0" smtClean="0">
                  <a:solidFill>
                    <a:schemeClr val="bg1"/>
                  </a:solidFill>
                </a:rPr>
                <a:t> </a:t>
              </a:r>
              <a:r>
                <a:rPr lang="en-US" sz="1200" dirty="0" smtClean="0">
                  <a:solidFill>
                    <a:schemeClr val="bg1"/>
                  </a:solidFill>
                </a:rPr>
                <a:t>2</a:t>
              </a:r>
              <a:endParaRPr lang="ru-RU" sz="1200" dirty="0" smtClean="0">
                <a:solidFill>
                  <a:schemeClr val="bg1"/>
                </a:solidFill>
              </a:endParaRPr>
            </a:p>
            <a:p>
              <a:pPr lvl="0" defTabSz="914400">
                <a:spcBef>
                  <a:spcPct val="20000"/>
                </a:spcBef>
                <a:defRPr/>
              </a:pPr>
              <a:r>
                <a:rPr lang="en-US" sz="1200" dirty="0" smtClean="0">
                  <a:solidFill>
                    <a:schemeClr val="bg1"/>
                  </a:solidFill>
                </a:rPr>
                <a:t>Noise from moving objects</a:t>
              </a:r>
              <a:endParaRPr lang="en-US" sz="1200" dirty="0">
                <a:solidFill>
                  <a:schemeClr val="bg1"/>
                </a:solidFill>
              </a:endParaRPr>
            </a:p>
          </p:txBody>
        </p:sp>
      </p:grpSp>
      <p:grpSp>
        <p:nvGrpSpPr>
          <p:cNvPr id="62" name="Group 38"/>
          <p:cNvGrpSpPr/>
          <p:nvPr/>
        </p:nvGrpSpPr>
        <p:grpSpPr>
          <a:xfrm>
            <a:off x="1432604" y="3357332"/>
            <a:ext cx="2641743" cy="719577"/>
            <a:chOff x="865062" y="1336400"/>
            <a:chExt cx="2641743" cy="719577"/>
          </a:xfrm>
        </p:grpSpPr>
        <p:sp>
          <p:nvSpPr>
            <p:cNvPr id="63" name="TextBox 62"/>
            <p:cNvSpPr txBox="1"/>
            <p:nvPr/>
          </p:nvSpPr>
          <p:spPr>
            <a:xfrm>
              <a:off x="865062" y="1336400"/>
              <a:ext cx="2636940" cy="307777"/>
            </a:xfrm>
            <a:prstGeom prst="rect">
              <a:avLst/>
            </a:prstGeom>
            <a:noFill/>
          </p:spPr>
          <p:txBody>
            <a:bodyPr wrap="none" lIns="0" tIns="0" rIns="0" bIns="0" rtlCol="0" anchor="ctr">
              <a:spAutoFit/>
            </a:bodyPr>
            <a:lstStyle/>
            <a:p>
              <a:r>
                <a:rPr lang="en-US" b="1" dirty="0" smtClean="0">
                  <a:solidFill>
                    <a:schemeClr val="bg1"/>
                  </a:solidFill>
                  <a:latin typeface="+mj-lt"/>
                </a:rPr>
                <a:t>Recording conditions</a:t>
              </a:r>
              <a:endParaRPr lang="en-US" b="1" dirty="0">
                <a:solidFill>
                  <a:schemeClr val="bg1"/>
                </a:solidFill>
                <a:latin typeface="+mj-lt"/>
              </a:endParaRPr>
            </a:p>
          </p:txBody>
        </p:sp>
        <p:sp>
          <p:nvSpPr>
            <p:cNvPr id="65" name="TextBox 64"/>
            <p:cNvSpPr txBox="1"/>
            <p:nvPr/>
          </p:nvSpPr>
          <p:spPr>
            <a:xfrm>
              <a:off x="885153" y="1649712"/>
              <a:ext cx="2621652" cy="406265"/>
            </a:xfrm>
            <a:prstGeom prst="rect">
              <a:avLst/>
            </a:prstGeom>
            <a:noFill/>
          </p:spPr>
          <p:txBody>
            <a:bodyPr wrap="square" lIns="0" tIns="0" rIns="0" bIns="0" rtlCol="0" anchor="t">
              <a:spAutoFit/>
            </a:bodyPr>
            <a:lstStyle/>
            <a:p>
              <a:pPr lvl="0" defTabSz="914400">
                <a:spcBef>
                  <a:spcPct val="20000"/>
                </a:spcBef>
                <a:defRPr/>
              </a:pPr>
              <a:r>
                <a:rPr lang="en-US" sz="1200" dirty="0" smtClean="0">
                  <a:solidFill>
                    <a:schemeClr val="bg1"/>
                  </a:solidFill>
                </a:rPr>
                <a:t>Error’s type</a:t>
              </a:r>
              <a:r>
                <a:rPr lang="ru-RU" sz="1200" dirty="0" smtClean="0">
                  <a:solidFill>
                    <a:schemeClr val="bg1"/>
                  </a:solidFill>
                </a:rPr>
                <a:t> </a:t>
              </a:r>
              <a:r>
                <a:rPr lang="en-US" sz="1200" dirty="0" smtClean="0">
                  <a:solidFill>
                    <a:schemeClr val="bg1"/>
                  </a:solidFill>
                </a:rPr>
                <a:t>3</a:t>
              </a:r>
              <a:endParaRPr lang="ru-RU" sz="1200" dirty="0" smtClean="0">
                <a:solidFill>
                  <a:schemeClr val="bg1"/>
                </a:solidFill>
              </a:endParaRPr>
            </a:p>
            <a:p>
              <a:pPr lvl="0" defTabSz="914400">
                <a:spcBef>
                  <a:spcPct val="20000"/>
                </a:spcBef>
                <a:defRPr/>
              </a:pPr>
              <a:r>
                <a:rPr lang="en-US" sz="1200" dirty="0" smtClean="0">
                  <a:solidFill>
                    <a:schemeClr val="bg1"/>
                  </a:solidFill>
                </a:rPr>
                <a:t>Small frame rate from camera</a:t>
              </a:r>
              <a:endParaRPr lang="en-US" sz="1200" dirty="0">
                <a:solidFill>
                  <a:schemeClr val="bg1"/>
                </a:solidFill>
              </a:endParaRPr>
            </a:p>
          </p:txBody>
        </p:sp>
      </p:grpSp>
      <p:grpSp>
        <p:nvGrpSpPr>
          <p:cNvPr id="66" name="Group 38"/>
          <p:cNvGrpSpPr/>
          <p:nvPr/>
        </p:nvGrpSpPr>
        <p:grpSpPr>
          <a:xfrm>
            <a:off x="5118420" y="1268054"/>
            <a:ext cx="2621652" cy="719577"/>
            <a:chOff x="885153" y="1336400"/>
            <a:chExt cx="2621652" cy="719577"/>
          </a:xfrm>
        </p:grpSpPr>
        <p:sp>
          <p:nvSpPr>
            <p:cNvPr id="67" name="TextBox 66"/>
            <p:cNvSpPr txBox="1"/>
            <p:nvPr/>
          </p:nvSpPr>
          <p:spPr>
            <a:xfrm>
              <a:off x="2290132" y="1336400"/>
              <a:ext cx="1211870" cy="307777"/>
            </a:xfrm>
            <a:prstGeom prst="rect">
              <a:avLst/>
            </a:prstGeom>
            <a:noFill/>
          </p:spPr>
          <p:txBody>
            <a:bodyPr wrap="none" lIns="0" tIns="0" rIns="0" bIns="0" rtlCol="0" anchor="ctr">
              <a:spAutoFit/>
            </a:bodyPr>
            <a:lstStyle/>
            <a:p>
              <a:pPr algn="r"/>
              <a:r>
                <a:rPr lang="en-US" b="1" dirty="0" smtClean="0">
                  <a:solidFill>
                    <a:schemeClr val="bg1"/>
                  </a:solidFill>
                  <a:latin typeface="+mj-lt"/>
                </a:rPr>
                <a:t>Computer</a:t>
              </a:r>
              <a:endParaRPr lang="en-US" b="1" dirty="0">
                <a:solidFill>
                  <a:schemeClr val="bg1"/>
                </a:solidFill>
                <a:latin typeface="+mj-lt"/>
              </a:endParaRPr>
            </a:p>
          </p:txBody>
        </p:sp>
        <p:sp>
          <p:nvSpPr>
            <p:cNvPr id="70" name="TextBox 69"/>
            <p:cNvSpPr txBox="1"/>
            <p:nvPr/>
          </p:nvSpPr>
          <p:spPr>
            <a:xfrm>
              <a:off x="885153" y="1649712"/>
              <a:ext cx="2621652" cy="406265"/>
            </a:xfrm>
            <a:prstGeom prst="rect">
              <a:avLst/>
            </a:prstGeom>
            <a:noFill/>
          </p:spPr>
          <p:txBody>
            <a:bodyPr wrap="square" lIns="0" tIns="0" rIns="0" bIns="0" rtlCol="0" anchor="t">
              <a:spAutoFit/>
            </a:bodyPr>
            <a:lstStyle/>
            <a:p>
              <a:pPr lvl="0" algn="r" defTabSz="914400">
                <a:spcBef>
                  <a:spcPct val="20000"/>
                </a:spcBef>
                <a:defRPr/>
              </a:pPr>
              <a:r>
                <a:rPr lang="en-US" sz="1200" dirty="0" smtClean="0">
                  <a:solidFill>
                    <a:schemeClr val="bg1"/>
                  </a:solidFill>
                </a:rPr>
                <a:t>Windows/Android, power</a:t>
              </a:r>
              <a:r>
                <a:rPr lang="en-GB" sz="1200" dirty="0" smtClean="0">
                  <a:solidFill>
                    <a:schemeClr val="bg1"/>
                  </a:solidFill>
                </a:rPr>
                <a:t>,</a:t>
              </a:r>
              <a:endParaRPr lang="ru-RU" sz="1200" dirty="0" smtClean="0">
                <a:solidFill>
                  <a:schemeClr val="bg1"/>
                </a:solidFill>
              </a:endParaRPr>
            </a:p>
            <a:p>
              <a:pPr lvl="0" algn="r" defTabSz="914400">
                <a:spcBef>
                  <a:spcPct val="20000"/>
                </a:spcBef>
                <a:defRPr/>
              </a:pPr>
              <a:r>
                <a:rPr lang="en-US" sz="1200" dirty="0" smtClean="0">
                  <a:solidFill>
                    <a:schemeClr val="bg1"/>
                  </a:solidFill>
                </a:rPr>
                <a:t>loading</a:t>
              </a:r>
              <a:endParaRPr lang="en-US" sz="1200" dirty="0">
                <a:solidFill>
                  <a:schemeClr val="bg1"/>
                </a:solidFill>
              </a:endParaRPr>
            </a:p>
          </p:txBody>
        </p:sp>
      </p:grpSp>
      <p:grpSp>
        <p:nvGrpSpPr>
          <p:cNvPr id="71" name="Group 38"/>
          <p:cNvGrpSpPr/>
          <p:nvPr/>
        </p:nvGrpSpPr>
        <p:grpSpPr>
          <a:xfrm>
            <a:off x="5111883" y="2315168"/>
            <a:ext cx="2621652" cy="719577"/>
            <a:chOff x="885153" y="1336400"/>
            <a:chExt cx="2621652" cy="719577"/>
          </a:xfrm>
        </p:grpSpPr>
        <p:sp>
          <p:nvSpPr>
            <p:cNvPr id="72" name="TextBox 71"/>
            <p:cNvSpPr txBox="1"/>
            <p:nvPr/>
          </p:nvSpPr>
          <p:spPr>
            <a:xfrm>
              <a:off x="2561039" y="1336400"/>
              <a:ext cx="940963" cy="307777"/>
            </a:xfrm>
            <a:prstGeom prst="rect">
              <a:avLst/>
            </a:prstGeom>
            <a:noFill/>
          </p:spPr>
          <p:txBody>
            <a:bodyPr wrap="none" lIns="0" tIns="0" rIns="0" bIns="0" rtlCol="0" anchor="ctr">
              <a:spAutoFit/>
            </a:bodyPr>
            <a:lstStyle/>
            <a:p>
              <a:pPr algn="r"/>
              <a:r>
                <a:rPr lang="en-US" b="1" dirty="0" smtClean="0">
                  <a:solidFill>
                    <a:schemeClr val="bg1"/>
                  </a:solidFill>
                  <a:latin typeface="+mj-lt"/>
                </a:rPr>
                <a:t>Camera</a:t>
              </a:r>
              <a:endParaRPr lang="en-US" b="1" dirty="0">
                <a:solidFill>
                  <a:schemeClr val="bg1"/>
                </a:solidFill>
                <a:latin typeface="+mj-lt"/>
              </a:endParaRPr>
            </a:p>
          </p:txBody>
        </p:sp>
        <p:sp>
          <p:nvSpPr>
            <p:cNvPr id="74" name="TextBox 73"/>
            <p:cNvSpPr txBox="1"/>
            <p:nvPr/>
          </p:nvSpPr>
          <p:spPr>
            <a:xfrm>
              <a:off x="885153" y="1649712"/>
              <a:ext cx="2621652" cy="406265"/>
            </a:xfrm>
            <a:prstGeom prst="rect">
              <a:avLst/>
            </a:prstGeom>
            <a:noFill/>
          </p:spPr>
          <p:txBody>
            <a:bodyPr wrap="square" lIns="0" tIns="0" rIns="0" bIns="0" rtlCol="0" anchor="t">
              <a:spAutoFit/>
            </a:bodyPr>
            <a:lstStyle/>
            <a:p>
              <a:pPr lvl="0" algn="r" defTabSz="914400">
                <a:spcBef>
                  <a:spcPct val="20000"/>
                </a:spcBef>
                <a:defRPr/>
              </a:pPr>
              <a:r>
                <a:rPr lang="en-GB" sz="1200" dirty="0" smtClean="0">
                  <a:solidFill>
                    <a:schemeClr val="bg1"/>
                  </a:solidFill>
                </a:rPr>
                <a:t>Resolution, noise level, </a:t>
              </a:r>
            </a:p>
            <a:p>
              <a:pPr lvl="0" algn="r" defTabSz="914400">
                <a:spcBef>
                  <a:spcPct val="20000"/>
                </a:spcBef>
                <a:defRPr/>
              </a:pPr>
              <a:r>
                <a:rPr lang="en-GB" sz="1200" dirty="0" smtClean="0">
                  <a:solidFill>
                    <a:schemeClr val="bg1"/>
                  </a:solidFill>
                </a:rPr>
                <a:t>frame rate</a:t>
              </a:r>
              <a:endParaRPr lang="en-US" sz="1200" dirty="0">
                <a:solidFill>
                  <a:schemeClr val="bg1"/>
                </a:solidFill>
              </a:endParaRPr>
            </a:p>
          </p:txBody>
        </p:sp>
      </p:gr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a:off x="14312" y="836491"/>
            <a:ext cx="9144000" cy="4154753"/>
          </a:xfrm>
          <a:prstGeom prst="downArrowCallout">
            <a:avLst>
              <a:gd name="adj1" fmla="val 29004"/>
              <a:gd name="adj2" fmla="val 14502"/>
              <a:gd name="adj3" fmla="val 4994"/>
              <a:gd name="adj4" fmla="val 95006"/>
            </a:avLst>
          </a:pr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29"/>
          <p:cNvSpPr>
            <a:spLocks noGrp="1"/>
          </p:cNvSpPr>
          <p:nvPr>
            <p:ph type="sldNum" sz="quarter" idx="12"/>
          </p:nvPr>
        </p:nvSpPr>
        <p:spPr/>
        <p:txBody>
          <a:bodyPr/>
          <a:lstStyle/>
          <a:p>
            <a:fld id="{C136B7D2-B98C-44FD-8D04-7EC62A564975}" type="slidenum">
              <a:rPr lang="en-US" smtClean="0"/>
              <a:pPr/>
              <a:t>4</a:t>
            </a:fld>
            <a:endParaRPr lang="en-US" dirty="0"/>
          </a:p>
        </p:txBody>
      </p:sp>
      <p:sp>
        <p:nvSpPr>
          <p:cNvPr id="99" name="TextBox 98"/>
          <p:cNvSpPr txBox="1"/>
          <p:nvPr/>
        </p:nvSpPr>
        <p:spPr>
          <a:xfrm>
            <a:off x="2757379" y="3143674"/>
            <a:ext cx="3629242" cy="400110"/>
          </a:xfrm>
          <a:prstGeom prst="rect">
            <a:avLst/>
          </a:prstGeom>
          <a:noFill/>
        </p:spPr>
        <p:txBody>
          <a:bodyPr wrap="square" rtlCol="0" anchor="ctr">
            <a:spAutoFit/>
          </a:bodyPr>
          <a:lstStyle/>
          <a:p>
            <a:pPr algn="ctr"/>
            <a:r>
              <a:rPr lang="en-US" dirty="0" smtClean="0">
                <a:solidFill>
                  <a:schemeClr val="bg1"/>
                </a:solidFill>
              </a:rPr>
              <a:t>The key is always you </a:t>
            </a:r>
          </a:p>
        </p:txBody>
      </p:sp>
      <p:sp>
        <p:nvSpPr>
          <p:cNvPr id="100" name="Rectangle 99"/>
          <p:cNvSpPr/>
          <p:nvPr/>
        </p:nvSpPr>
        <p:spPr>
          <a:xfrm rot="2700000">
            <a:off x="4478177" y="3656519"/>
            <a:ext cx="172820" cy="17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p:cNvCxnSpPr/>
          <p:nvPr/>
        </p:nvCxnSpPr>
        <p:spPr>
          <a:xfrm flipH="1">
            <a:off x="2959004" y="3742929"/>
            <a:ext cx="13681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816830" y="3742929"/>
            <a:ext cx="1310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972794" y="992700"/>
            <a:ext cx="7198411" cy="3699526"/>
            <a:chOff x="782438" y="916338"/>
            <a:chExt cx="7198411" cy="3699526"/>
          </a:xfrm>
        </p:grpSpPr>
        <p:pic>
          <p:nvPicPr>
            <p:cNvPr id="4" name="Рисунок 3"/>
            <p:cNvPicPr>
              <a:picLocks noChangeAspect="1"/>
            </p:cNvPicPr>
            <p:nvPr/>
          </p:nvPicPr>
          <p:blipFill>
            <a:blip r:embed="rId4"/>
            <a:stretch>
              <a:fillRect/>
            </a:stretch>
          </p:blipFill>
          <p:spPr>
            <a:xfrm>
              <a:off x="832201" y="937097"/>
              <a:ext cx="6837637" cy="3678767"/>
            </a:xfrm>
            <a:prstGeom prst="rect">
              <a:avLst/>
            </a:prstGeom>
          </p:spPr>
        </p:pic>
        <p:grpSp>
          <p:nvGrpSpPr>
            <p:cNvPr id="3" name="Группа 2"/>
            <p:cNvGrpSpPr/>
            <p:nvPr/>
          </p:nvGrpSpPr>
          <p:grpSpPr>
            <a:xfrm>
              <a:off x="782438" y="916338"/>
              <a:ext cx="7198411" cy="2364337"/>
              <a:chOff x="1097801" y="1137674"/>
              <a:chExt cx="6612304" cy="2203392"/>
            </a:xfrm>
          </p:grpSpPr>
          <p:grpSp>
            <p:nvGrpSpPr>
              <p:cNvPr id="38" name="Группа 98"/>
              <p:cNvGrpSpPr>
                <a:grpSpLocks/>
              </p:cNvGrpSpPr>
              <p:nvPr/>
            </p:nvGrpSpPr>
            <p:grpSpPr bwMode="auto">
              <a:xfrm>
                <a:off x="1097801" y="1137674"/>
                <a:ext cx="6612304" cy="2203392"/>
                <a:chOff x="0" y="190"/>
                <a:chExt cx="57920" cy="19526"/>
              </a:xfrm>
            </p:grpSpPr>
            <p:sp>
              <p:nvSpPr>
                <p:cNvPr id="40" name="Овал 100"/>
                <p:cNvSpPr>
                  <a:spLocks noChangeArrowheads="1"/>
                </p:cNvSpPr>
                <p:nvPr/>
              </p:nvSpPr>
              <p:spPr bwMode="auto">
                <a:xfrm>
                  <a:off x="1714" y="190"/>
                  <a:ext cx="16383" cy="10478"/>
                </a:xfrm>
                <a:prstGeom prst="ellipse">
                  <a:avLst/>
                </a:prstGeom>
                <a:noFill/>
                <a:ln w="57150">
                  <a:solidFill>
                    <a:srgbClr val="5F912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1" name="Овал 101"/>
                <p:cNvSpPr>
                  <a:spLocks noChangeArrowheads="1"/>
                </p:cNvSpPr>
                <p:nvPr/>
              </p:nvSpPr>
              <p:spPr bwMode="auto">
                <a:xfrm>
                  <a:off x="0" y="16097"/>
                  <a:ext cx="16383" cy="3619"/>
                </a:xfrm>
                <a:prstGeom prst="ellipse">
                  <a:avLst/>
                </a:prstGeom>
                <a:noFill/>
                <a:ln w="57150">
                  <a:solidFill>
                    <a:srgbClr val="5F912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2" name="Овал 102"/>
                <p:cNvSpPr>
                  <a:spLocks noChangeArrowheads="1"/>
                </p:cNvSpPr>
                <p:nvPr/>
              </p:nvSpPr>
              <p:spPr bwMode="auto">
                <a:xfrm>
                  <a:off x="48395" y="4951"/>
                  <a:ext cx="9525" cy="8763"/>
                </a:xfrm>
                <a:prstGeom prst="ellipse">
                  <a:avLst/>
                </a:prstGeom>
                <a:noFill/>
                <a:ln w="57150">
                  <a:solidFill>
                    <a:srgbClr val="EE3C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 name="Группа 1"/>
              <p:cNvGrpSpPr/>
              <p:nvPr/>
            </p:nvGrpSpPr>
            <p:grpSpPr>
              <a:xfrm>
                <a:off x="4595141" y="2465656"/>
                <a:ext cx="1006010" cy="824259"/>
                <a:chOff x="4595141" y="2465656"/>
                <a:chExt cx="1006010" cy="824259"/>
              </a:xfrm>
            </p:grpSpPr>
            <p:cxnSp>
              <p:nvCxnSpPr>
                <p:cNvPr id="43" name="Прямая со стрелкой 42"/>
                <p:cNvCxnSpPr/>
                <p:nvPr/>
              </p:nvCxnSpPr>
              <p:spPr>
                <a:xfrm>
                  <a:off x="4595141" y="2549672"/>
                  <a:ext cx="1006010" cy="15845"/>
                </a:xfrm>
                <a:prstGeom prst="straightConnector1">
                  <a:avLst/>
                </a:prstGeom>
                <a:ln w="38100">
                  <a:solidFill>
                    <a:srgbClr val="C5E6A4"/>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4595141" y="2465656"/>
                  <a:ext cx="0" cy="804814"/>
                </a:xfrm>
                <a:prstGeom prst="line">
                  <a:avLst/>
                </a:prstGeom>
                <a:ln w="22225">
                  <a:solidFill>
                    <a:srgbClr val="C5E6A4"/>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584225" y="2465656"/>
                  <a:ext cx="0" cy="824259"/>
                </a:xfrm>
                <a:prstGeom prst="line">
                  <a:avLst/>
                </a:prstGeom>
                <a:ln w="22225">
                  <a:solidFill>
                    <a:srgbClr val="C5E6A4"/>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4309426" y="1868138"/>
                <a:ext cx="1700672" cy="602334"/>
              </a:xfrm>
              <a:prstGeom prst="rect">
                <a:avLst/>
              </a:prstGeom>
              <a:solidFill>
                <a:srgbClr val="C5E6A4">
                  <a:alpha val="40000"/>
                </a:srgbClr>
              </a:solidFill>
            </p:spPr>
            <p:txBody>
              <a:bodyPr wrap="square" rtlCol="0">
                <a:spAutoFit/>
              </a:bodyPr>
              <a:lstStyle/>
              <a:p>
                <a:pPr algn="ctr"/>
                <a:r>
                  <a:rPr lang="en-US" sz="1800" dirty="0"/>
                  <a:t>Must be more than </a:t>
                </a:r>
                <a:r>
                  <a:rPr lang="ru-RU" sz="1800" dirty="0"/>
                  <a:t>200 </a:t>
                </a:r>
                <a:r>
                  <a:rPr lang="en-US" sz="1800" dirty="0"/>
                  <a:t>px</a:t>
                </a:r>
                <a:endParaRPr lang="ru-RU" sz="1800" dirty="0"/>
              </a:p>
            </p:txBody>
          </p:sp>
        </p:grpSp>
      </p:grpSp>
      <p:sp>
        <p:nvSpPr>
          <p:cNvPr id="24" name="Title 6"/>
          <p:cNvSpPr>
            <a:spLocks noGrp="1"/>
          </p:cNvSpPr>
          <p:nvPr>
            <p:ph type="title"/>
          </p:nvPr>
        </p:nvSpPr>
        <p:spPr>
          <a:xfrm>
            <a:off x="656408" y="153204"/>
            <a:ext cx="5638800" cy="353524"/>
          </a:xfrm>
        </p:spPr>
        <p:txBody>
          <a:bodyPr/>
          <a:lstStyle/>
          <a:p>
            <a:r>
              <a:rPr lang="en-US" sz="2800" dirty="0"/>
              <a:t>Error</a:t>
            </a:r>
            <a:r>
              <a:rPr lang="ru-RU" sz="2800" dirty="0"/>
              <a:t> 1</a:t>
            </a:r>
            <a:r>
              <a:rPr lang="ru-RU" sz="3200" dirty="0" smtClean="0"/>
              <a:t> </a:t>
            </a:r>
            <a:endParaRPr lang="en-US" sz="3200" dirty="0"/>
          </a:p>
        </p:txBody>
      </p:sp>
      <p:sp>
        <p:nvSpPr>
          <p:cNvPr id="25" name="Text Placeholder 7"/>
          <p:cNvSpPr>
            <a:spLocks noGrp="1"/>
          </p:cNvSpPr>
          <p:nvPr>
            <p:ph type="body" sz="half" idx="2"/>
          </p:nvPr>
        </p:nvSpPr>
        <p:spPr>
          <a:xfrm>
            <a:off x="656408" y="573382"/>
            <a:ext cx="4114800" cy="200746"/>
          </a:xfrm>
        </p:spPr>
        <p:txBody>
          <a:bodyPr/>
          <a:lstStyle/>
          <a:p>
            <a:r>
              <a:rPr lang="en-US" sz="1800" dirty="0" smtClean="0">
                <a:solidFill>
                  <a:schemeClr val="bg1">
                    <a:lumMod val="50000"/>
                  </a:schemeClr>
                </a:solidFill>
              </a:rPr>
              <a:t>Small image head size</a:t>
            </a:r>
            <a:endParaRPr lang="ru-RU" sz="1800" dirty="0">
              <a:solidFill>
                <a:schemeClr val="bg1">
                  <a:lumMod val="50000"/>
                </a:schemeClr>
              </a:solidFill>
            </a:endParaRPr>
          </a:p>
        </p:txBody>
      </p:sp>
    </p:spTree>
    <p:extLst>
      <p:ext uri="{BB962C8B-B14F-4D97-AF65-F5344CB8AC3E}">
        <p14:creationId xmlns:p14="http://schemas.microsoft.com/office/powerpoint/2010/main" val="2703852733"/>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a:off x="0" y="778884"/>
            <a:ext cx="9144000" cy="4154753"/>
          </a:xfrm>
          <a:prstGeom prst="downArrowCallout">
            <a:avLst>
              <a:gd name="adj1" fmla="val 29004"/>
              <a:gd name="adj2" fmla="val 14502"/>
              <a:gd name="adj3" fmla="val 4994"/>
              <a:gd name="adj4" fmla="val 95006"/>
            </a:avLst>
          </a:pr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56408" y="153204"/>
            <a:ext cx="5638800" cy="353524"/>
          </a:xfrm>
        </p:spPr>
        <p:txBody>
          <a:bodyPr/>
          <a:lstStyle/>
          <a:p>
            <a:r>
              <a:rPr lang="en-US" sz="2800" dirty="0" smtClean="0"/>
              <a:t>Error</a:t>
            </a:r>
            <a:r>
              <a:rPr lang="ru-RU" sz="2800" dirty="0" smtClean="0"/>
              <a:t> </a:t>
            </a:r>
            <a:r>
              <a:rPr lang="ru-RU" sz="2800" dirty="0"/>
              <a:t>2</a:t>
            </a:r>
            <a:r>
              <a:rPr lang="ru-RU" dirty="0" smtClean="0"/>
              <a:t> </a:t>
            </a:r>
            <a:endParaRPr lang="en-US" dirty="0"/>
          </a:p>
        </p:txBody>
      </p:sp>
      <p:sp>
        <p:nvSpPr>
          <p:cNvPr id="8" name="Text Placeholder 7"/>
          <p:cNvSpPr>
            <a:spLocks noGrp="1"/>
          </p:cNvSpPr>
          <p:nvPr>
            <p:ph type="body" sz="half" idx="2"/>
          </p:nvPr>
        </p:nvSpPr>
        <p:spPr>
          <a:xfrm>
            <a:off x="656408" y="505195"/>
            <a:ext cx="4114800" cy="200746"/>
          </a:xfrm>
        </p:spPr>
        <p:txBody>
          <a:bodyPr/>
          <a:lstStyle/>
          <a:p>
            <a:r>
              <a:rPr lang="en-US" sz="1800" dirty="0" smtClean="0">
                <a:solidFill>
                  <a:schemeClr val="bg1">
                    <a:lumMod val="50000"/>
                  </a:schemeClr>
                </a:solidFill>
              </a:rPr>
              <a:t>Noise from moving objects</a:t>
            </a:r>
            <a:endParaRPr lang="en-US" sz="1800" dirty="0">
              <a:solidFill>
                <a:schemeClr val="bg1">
                  <a:lumMod val="50000"/>
                </a:schemeClr>
              </a:solidFill>
            </a:endParaRPr>
          </a:p>
        </p:txBody>
      </p:sp>
      <p:sp>
        <p:nvSpPr>
          <p:cNvPr id="30" name="Slide Number Placeholder 29"/>
          <p:cNvSpPr>
            <a:spLocks noGrp="1"/>
          </p:cNvSpPr>
          <p:nvPr>
            <p:ph type="sldNum" sz="quarter" idx="12"/>
          </p:nvPr>
        </p:nvSpPr>
        <p:spPr/>
        <p:txBody>
          <a:bodyPr/>
          <a:lstStyle/>
          <a:p>
            <a:fld id="{C136B7D2-B98C-44FD-8D04-7EC62A564975}" type="slidenum">
              <a:rPr lang="en-US" smtClean="0"/>
              <a:pPr/>
              <a:t>5</a:t>
            </a:fld>
            <a:endParaRPr lang="en-US" dirty="0"/>
          </a:p>
        </p:txBody>
      </p:sp>
      <p:sp>
        <p:nvSpPr>
          <p:cNvPr id="99" name="TextBox 98"/>
          <p:cNvSpPr txBox="1"/>
          <p:nvPr/>
        </p:nvSpPr>
        <p:spPr>
          <a:xfrm>
            <a:off x="2757379" y="3143674"/>
            <a:ext cx="3629242" cy="400110"/>
          </a:xfrm>
          <a:prstGeom prst="rect">
            <a:avLst/>
          </a:prstGeom>
          <a:noFill/>
        </p:spPr>
        <p:txBody>
          <a:bodyPr wrap="square" rtlCol="0" anchor="ctr">
            <a:spAutoFit/>
          </a:bodyPr>
          <a:lstStyle/>
          <a:p>
            <a:pPr algn="ctr"/>
            <a:r>
              <a:rPr lang="en-US" dirty="0" smtClean="0">
                <a:solidFill>
                  <a:schemeClr val="bg1"/>
                </a:solidFill>
              </a:rPr>
              <a:t>The key is always you </a:t>
            </a:r>
          </a:p>
        </p:txBody>
      </p:sp>
      <p:sp>
        <p:nvSpPr>
          <p:cNvPr id="100" name="Rectangle 99"/>
          <p:cNvSpPr/>
          <p:nvPr/>
        </p:nvSpPr>
        <p:spPr>
          <a:xfrm rot="2700000">
            <a:off x="4478177" y="3656519"/>
            <a:ext cx="172820" cy="17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p:cNvCxnSpPr/>
          <p:nvPr/>
        </p:nvCxnSpPr>
        <p:spPr>
          <a:xfrm flipH="1">
            <a:off x="2959004" y="3742929"/>
            <a:ext cx="13681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816830" y="3742929"/>
            <a:ext cx="1310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4"/>
          <a:stretch>
            <a:fillRect/>
          </a:stretch>
        </p:blipFill>
        <p:spPr>
          <a:xfrm>
            <a:off x="1100031" y="947073"/>
            <a:ext cx="6943937" cy="3729275"/>
          </a:xfrm>
          <a:prstGeom prst="rect">
            <a:avLst/>
          </a:prstGeom>
        </p:spPr>
      </p:pic>
      <p:sp>
        <p:nvSpPr>
          <p:cNvPr id="42" name="Овал 102"/>
          <p:cNvSpPr>
            <a:spLocks noChangeArrowheads="1"/>
          </p:cNvSpPr>
          <p:nvPr/>
        </p:nvSpPr>
        <p:spPr bwMode="auto">
          <a:xfrm>
            <a:off x="6986756" y="1712384"/>
            <a:ext cx="1087400" cy="988852"/>
          </a:xfrm>
          <a:prstGeom prst="ellipse">
            <a:avLst/>
          </a:prstGeom>
          <a:noFill/>
          <a:ln w="57150">
            <a:solidFill>
              <a:srgbClr val="EE3C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493182306"/>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a:off x="0" y="843540"/>
            <a:ext cx="9144000" cy="4154753"/>
          </a:xfrm>
          <a:prstGeom prst="downArrowCallout">
            <a:avLst>
              <a:gd name="adj1" fmla="val 29004"/>
              <a:gd name="adj2" fmla="val 14502"/>
              <a:gd name="adj3" fmla="val 4994"/>
              <a:gd name="adj4" fmla="val 95006"/>
            </a:avLst>
          </a:pr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56408" y="153204"/>
            <a:ext cx="5638800" cy="353524"/>
          </a:xfrm>
        </p:spPr>
        <p:txBody>
          <a:bodyPr/>
          <a:lstStyle/>
          <a:p>
            <a:r>
              <a:rPr lang="en-US" sz="2800" dirty="0" smtClean="0"/>
              <a:t>Error</a:t>
            </a:r>
            <a:r>
              <a:rPr lang="ru-RU" sz="2800" dirty="0" smtClean="0"/>
              <a:t> </a:t>
            </a:r>
            <a:r>
              <a:rPr lang="ru-RU" sz="2800" dirty="0"/>
              <a:t>3</a:t>
            </a:r>
            <a:r>
              <a:rPr lang="ru-RU" dirty="0" smtClean="0"/>
              <a:t> </a:t>
            </a:r>
            <a:endParaRPr lang="en-US" dirty="0"/>
          </a:p>
        </p:txBody>
      </p:sp>
      <p:sp>
        <p:nvSpPr>
          <p:cNvPr id="8" name="Text Placeholder 7"/>
          <p:cNvSpPr>
            <a:spLocks noGrp="1"/>
          </p:cNvSpPr>
          <p:nvPr>
            <p:ph type="body" sz="half" idx="2"/>
          </p:nvPr>
        </p:nvSpPr>
        <p:spPr>
          <a:xfrm>
            <a:off x="656408" y="527580"/>
            <a:ext cx="4114800" cy="200746"/>
          </a:xfrm>
        </p:spPr>
        <p:txBody>
          <a:bodyPr/>
          <a:lstStyle/>
          <a:p>
            <a:r>
              <a:rPr lang="en-US" sz="1800" dirty="0" smtClean="0">
                <a:solidFill>
                  <a:schemeClr val="bg1">
                    <a:lumMod val="50000"/>
                  </a:schemeClr>
                </a:solidFill>
              </a:rPr>
              <a:t>Low frame rate</a:t>
            </a:r>
            <a:endParaRPr lang="en-US" sz="1800" dirty="0">
              <a:solidFill>
                <a:schemeClr val="bg1">
                  <a:lumMod val="50000"/>
                </a:schemeClr>
              </a:solidFill>
            </a:endParaRPr>
          </a:p>
        </p:txBody>
      </p:sp>
      <p:sp>
        <p:nvSpPr>
          <p:cNvPr id="30" name="Slide Number Placeholder 29"/>
          <p:cNvSpPr>
            <a:spLocks noGrp="1"/>
          </p:cNvSpPr>
          <p:nvPr>
            <p:ph type="sldNum" sz="quarter" idx="12"/>
          </p:nvPr>
        </p:nvSpPr>
        <p:spPr/>
        <p:txBody>
          <a:bodyPr/>
          <a:lstStyle/>
          <a:p>
            <a:fld id="{C136B7D2-B98C-44FD-8D04-7EC62A564975}" type="slidenum">
              <a:rPr lang="en-US" smtClean="0"/>
              <a:pPr/>
              <a:t>6</a:t>
            </a:fld>
            <a:endParaRPr lang="en-US" dirty="0"/>
          </a:p>
        </p:txBody>
      </p:sp>
      <p:sp>
        <p:nvSpPr>
          <p:cNvPr id="99" name="TextBox 98"/>
          <p:cNvSpPr txBox="1"/>
          <p:nvPr/>
        </p:nvSpPr>
        <p:spPr>
          <a:xfrm>
            <a:off x="2757379" y="3143674"/>
            <a:ext cx="3629242" cy="400110"/>
          </a:xfrm>
          <a:prstGeom prst="rect">
            <a:avLst/>
          </a:prstGeom>
          <a:noFill/>
        </p:spPr>
        <p:txBody>
          <a:bodyPr wrap="square" rtlCol="0" anchor="ctr">
            <a:spAutoFit/>
          </a:bodyPr>
          <a:lstStyle/>
          <a:p>
            <a:pPr algn="ctr"/>
            <a:r>
              <a:rPr lang="en-US" dirty="0" smtClean="0">
                <a:solidFill>
                  <a:schemeClr val="bg1"/>
                </a:solidFill>
              </a:rPr>
              <a:t>The key is always you </a:t>
            </a:r>
          </a:p>
        </p:txBody>
      </p:sp>
      <p:sp>
        <p:nvSpPr>
          <p:cNvPr id="100" name="Rectangle 99"/>
          <p:cNvSpPr/>
          <p:nvPr/>
        </p:nvSpPr>
        <p:spPr>
          <a:xfrm rot="2700000">
            <a:off x="4478177" y="3656519"/>
            <a:ext cx="172820" cy="17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p:cNvCxnSpPr/>
          <p:nvPr/>
        </p:nvCxnSpPr>
        <p:spPr>
          <a:xfrm flipH="1">
            <a:off x="2959004" y="3742929"/>
            <a:ext cx="13681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816830" y="3742929"/>
            <a:ext cx="1310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401" y="920248"/>
            <a:ext cx="6553454" cy="372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518829" y="1854102"/>
            <a:ext cx="1700672" cy="646331"/>
          </a:xfrm>
          <a:prstGeom prst="rect">
            <a:avLst/>
          </a:prstGeom>
          <a:solidFill>
            <a:srgbClr val="C5E6A4">
              <a:alpha val="40000"/>
            </a:srgbClr>
          </a:solidFill>
        </p:spPr>
        <p:txBody>
          <a:bodyPr wrap="square" rtlCol="0">
            <a:spAutoFit/>
          </a:bodyPr>
          <a:lstStyle/>
          <a:p>
            <a:pPr algn="ctr"/>
            <a:r>
              <a:rPr lang="en-US" sz="1800" dirty="0"/>
              <a:t>Must be more than </a:t>
            </a:r>
            <a:r>
              <a:rPr lang="ru-RU" sz="1800" dirty="0" smtClean="0"/>
              <a:t>25 </a:t>
            </a:r>
            <a:r>
              <a:rPr lang="en-US" sz="1800" dirty="0" smtClean="0"/>
              <a:t>fps</a:t>
            </a:r>
            <a:endParaRPr lang="ru-RU" sz="1800" dirty="0"/>
          </a:p>
        </p:txBody>
      </p:sp>
      <p:sp>
        <p:nvSpPr>
          <p:cNvPr id="22" name="Овал 102"/>
          <p:cNvSpPr>
            <a:spLocks noChangeArrowheads="1"/>
          </p:cNvSpPr>
          <p:nvPr/>
        </p:nvSpPr>
        <p:spPr bwMode="auto">
          <a:xfrm>
            <a:off x="6933887" y="1887515"/>
            <a:ext cx="1087400" cy="988852"/>
          </a:xfrm>
          <a:prstGeom prst="ellipse">
            <a:avLst/>
          </a:prstGeom>
          <a:noFill/>
          <a:ln w="57150">
            <a:solidFill>
              <a:srgbClr val="EE3C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981427"/>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724" y="382684"/>
            <a:ext cx="5638800" cy="353524"/>
          </a:xfrm>
        </p:spPr>
        <p:txBody>
          <a:bodyPr/>
          <a:lstStyle/>
          <a:p>
            <a:r>
              <a:rPr lang="en-US" sz="2800" dirty="0" smtClean="0"/>
              <a:t>Mistakes in the MACRO mode</a:t>
            </a:r>
            <a:endParaRPr lang="ru-RU" sz="2800" dirty="0"/>
          </a:p>
        </p:txBody>
      </p:sp>
      <p:sp>
        <p:nvSpPr>
          <p:cNvPr id="3" name="Текст 2"/>
          <p:cNvSpPr>
            <a:spLocks noGrp="1"/>
          </p:cNvSpPr>
          <p:nvPr>
            <p:ph type="body" sz="half" idx="2"/>
          </p:nvPr>
        </p:nvSpPr>
        <p:spPr>
          <a:xfrm>
            <a:off x="654723" y="734675"/>
            <a:ext cx="5011809" cy="339292"/>
          </a:xfrm>
        </p:spPr>
        <p:txBody>
          <a:bodyPr/>
          <a:lstStyle/>
          <a:p>
            <a:r>
              <a:rPr lang="en-US" sz="1800" dirty="0" smtClean="0">
                <a:solidFill>
                  <a:schemeClr val="bg1">
                    <a:lumMod val="50000"/>
                  </a:schemeClr>
                </a:solidFill>
              </a:rPr>
              <a:t>Get under way MICRO</a:t>
            </a:r>
            <a:endParaRPr lang="ru-RU" sz="1800" dirty="0">
              <a:solidFill>
                <a:schemeClr val="bg1">
                  <a:lumMod val="50000"/>
                </a:schemeClr>
              </a:solidFill>
            </a:endParaRPr>
          </a:p>
        </p:txBody>
      </p:sp>
      <p:sp>
        <p:nvSpPr>
          <p:cNvPr id="4" name="Номер слайда 3"/>
          <p:cNvSpPr>
            <a:spLocks noGrp="1"/>
          </p:cNvSpPr>
          <p:nvPr>
            <p:ph type="sldNum" sz="quarter" idx="12"/>
          </p:nvPr>
        </p:nvSpPr>
        <p:spPr/>
        <p:txBody>
          <a:bodyPr/>
          <a:lstStyle/>
          <a:p>
            <a:fld id="{C136B7D2-B98C-44FD-8D04-7EC62A564975}" type="slidenum">
              <a:rPr lang="en-US" smtClean="0"/>
              <a:pPr/>
              <a:t>7</a:t>
            </a:fld>
            <a:endParaRPr lang="en-US" dirty="0"/>
          </a:p>
        </p:txBody>
      </p:sp>
      <p:cxnSp>
        <p:nvCxnSpPr>
          <p:cNvPr id="6" name="Straight Connector 32"/>
          <p:cNvCxnSpPr/>
          <p:nvPr/>
        </p:nvCxnSpPr>
        <p:spPr>
          <a:xfrm>
            <a:off x="4571999" y="1429603"/>
            <a:ext cx="0" cy="279134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7" name="Group 40"/>
          <p:cNvGrpSpPr/>
          <p:nvPr/>
        </p:nvGrpSpPr>
        <p:grpSpPr>
          <a:xfrm>
            <a:off x="363538" y="1419610"/>
            <a:ext cx="3920426" cy="2814521"/>
            <a:chOff x="4322543" y="1428799"/>
            <a:chExt cx="4051519" cy="2757680"/>
          </a:xfrm>
        </p:grpSpPr>
        <p:sp>
          <p:nvSpPr>
            <p:cNvPr id="8" name="Snip Single Corner Rectangle 27"/>
            <p:cNvSpPr/>
            <p:nvPr/>
          </p:nvSpPr>
          <p:spPr>
            <a:xfrm>
              <a:off x="4322543" y="1438589"/>
              <a:ext cx="4051519" cy="2746157"/>
            </a:xfrm>
            <a:prstGeom prst="snip1Rect">
              <a:avLst/>
            </a:prstGeom>
            <a:blipFill>
              <a:blip r:embed="rId3" cstate="print"/>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31"/>
            <p:cNvSpPr/>
            <p:nvPr/>
          </p:nvSpPr>
          <p:spPr>
            <a:xfrm rot="10800000">
              <a:off x="8086026" y="1428799"/>
              <a:ext cx="288035" cy="288035"/>
            </a:xfrm>
            <a:prstGeom prst="rtTriangle">
              <a:avLst/>
            </a:prstGeom>
            <a:solidFill>
              <a:srgbClr val="EE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41"/>
            <p:cNvSpPr/>
            <p:nvPr/>
          </p:nvSpPr>
          <p:spPr>
            <a:xfrm>
              <a:off x="4322543" y="4133960"/>
              <a:ext cx="4051518" cy="525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40"/>
          <p:cNvGrpSpPr/>
          <p:nvPr/>
        </p:nvGrpSpPr>
        <p:grpSpPr>
          <a:xfrm>
            <a:off x="4856883" y="1419611"/>
            <a:ext cx="3920427" cy="2822743"/>
            <a:chOff x="4322542" y="1428799"/>
            <a:chExt cx="4051520" cy="2765736"/>
          </a:xfrm>
        </p:grpSpPr>
        <p:sp>
          <p:nvSpPr>
            <p:cNvPr id="12" name="Snip Single Corner Rectangle 48"/>
            <p:cNvSpPr/>
            <p:nvPr/>
          </p:nvSpPr>
          <p:spPr>
            <a:xfrm>
              <a:off x="4322543" y="1438589"/>
              <a:ext cx="4051519" cy="2746157"/>
            </a:xfrm>
            <a:prstGeom prst="snip1Rect">
              <a:avLst/>
            </a:prstGeom>
            <a:blipFill>
              <a:blip r:embed="rId3" cstate="print"/>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49"/>
            <p:cNvSpPr/>
            <p:nvPr/>
          </p:nvSpPr>
          <p:spPr>
            <a:xfrm rot="10800000">
              <a:off x="8086026" y="1428799"/>
              <a:ext cx="288035" cy="288035"/>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51"/>
            <p:cNvSpPr/>
            <p:nvPr/>
          </p:nvSpPr>
          <p:spPr>
            <a:xfrm>
              <a:off x="4322542" y="4138220"/>
              <a:ext cx="4051518" cy="563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ÐÐ°ÑÑÐ¸Ð½ÐºÐ¸ Ð¿Ð¾ Ð·Ð°Ð¿ÑÐ¾ÑÑ face det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673" y="1898495"/>
            <a:ext cx="3552843" cy="18647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63439" y="4479334"/>
            <a:ext cx="2720621" cy="430887"/>
          </a:xfrm>
          <a:prstGeom prst="rect">
            <a:avLst/>
          </a:prstGeom>
          <a:noFill/>
        </p:spPr>
        <p:txBody>
          <a:bodyPr wrap="square" lIns="0" tIns="0" rIns="0" bIns="0" rtlCol="0" anchor="ctr">
            <a:spAutoFit/>
          </a:bodyPr>
          <a:lstStyle/>
          <a:p>
            <a:pPr algn="ctr"/>
            <a:r>
              <a:rPr lang="en-US" sz="1400" b="1" dirty="0">
                <a:solidFill>
                  <a:schemeClr val="tx1">
                    <a:lumMod val="75000"/>
                    <a:lumOff val="25000"/>
                  </a:schemeClr>
                </a:solidFill>
              </a:rPr>
              <a:t>A lot of images of faces</a:t>
            </a:r>
            <a:r>
              <a:rPr lang="en-US" sz="1400" b="1" dirty="0" smtClean="0">
                <a:solidFill>
                  <a:schemeClr val="tx1">
                    <a:lumMod val="75000"/>
                    <a:lumOff val="25000"/>
                  </a:schemeClr>
                </a:solidFill>
              </a:rPr>
              <a:t> </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of </a:t>
            </a:r>
            <a:r>
              <a:rPr lang="en-US" sz="1400" b="1" dirty="0">
                <a:solidFill>
                  <a:schemeClr val="tx1">
                    <a:lumMod val="75000"/>
                    <a:lumOff val="25000"/>
                  </a:schemeClr>
                </a:solidFill>
              </a:rPr>
              <a:t>different </a:t>
            </a:r>
            <a:r>
              <a:rPr lang="en-US" sz="1400" b="1" dirty="0" smtClean="0">
                <a:solidFill>
                  <a:schemeClr val="tx1">
                    <a:lumMod val="75000"/>
                    <a:lumOff val="25000"/>
                  </a:schemeClr>
                </a:solidFill>
              </a:rPr>
              <a:t>sizes</a:t>
            </a:r>
            <a:endParaRPr lang="en-US" sz="1400" b="1" dirty="0">
              <a:solidFill>
                <a:schemeClr val="tx1">
                  <a:lumMod val="75000"/>
                  <a:lumOff val="25000"/>
                </a:schemeClr>
              </a:solidFill>
            </a:endParaRPr>
          </a:p>
        </p:txBody>
      </p:sp>
      <p:sp>
        <p:nvSpPr>
          <p:cNvPr id="17" name="TextBox 16"/>
          <p:cNvSpPr txBox="1"/>
          <p:nvPr/>
        </p:nvSpPr>
        <p:spPr>
          <a:xfrm>
            <a:off x="6126273" y="4479334"/>
            <a:ext cx="1649491" cy="430887"/>
          </a:xfrm>
          <a:prstGeom prst="rect">
            <a:avLst/>
          </a:prstGeom>
          <a:noFill/>
        </p:spPr>
        <p:txBody>
          <a:bodyPr wrap="none" lIns="0" tIns="0" rIns="0" bIns="0" rtlCol="0" anchor="ctr">
            <a:spAutoFit/>
          </a:bodyPr>
          <a:lstStyle/>
          <a:p>
            <a:pPr algn="ctr"/>
            <a:r>
              <a:rPr lang="en-US" sz="1400" b="1" dirty="0" smtClean="0">
                <a:solidFill>
                  <a:schemeClr val="tx1">
                    <a:lumMod val="75000"/>
                    <a:lumOff val="25000"/>
                  </a:schemeClr>
                </a:solidFill>
              </a:rPr>
              <a:t>Large, </a:t>
            </a:r>
            <a:r>
              <a:rPr lang="en-US" sz="1400" b="1" dirty="0">
                <a:solidFill>
                  <a:schemeClr val="tx1">
                    <a:lumMod val="75000"/>
                    <a:lumOff val="25000"/>
                  </a:schemeClr>
                </a:solidFill>
              </a:rPr>
              <a:t>equal in </a:t>
            </a:r>
            <a:r>
              <a:rPr lang="en-US" sz="1400" b="1" dirty="0" smtClean="0">
                <a:solidFill>
                  <a:schemeClr val="tx1">
                    <a:lumMod val="75000"/>
                    <a:lumOff val="25000"/>
                  </a:schemeClr>
                </a:solidFill>
              </a:rPr>
              <a:t>size</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images </a:t>
            </a:r>
            <a:r>
              <a:rPr lang="en-US" sz="1400" b="1" dirty="0">
                <a:solidFill>
                  <a:schemeClr val="tx1">
                    <a:lumMod val="75000"/>
                    <a:lumOff val="25000"/>
                  </a:schemeClr>
                </a:solidFill>
              </a:rPr>
              <a:t>of faces</a:t>
            </a:r>
          </a:p>
        </p:txBody>
      </p:sp>
      <p:pic>
        <p:nvPicPr>
          <p:cNvPr id="1028" name="Picture 4" descr="ÐÐ°ÑÑÐ¸Ð½ÐºÐ¸ Ð¿Ð¾ Ð·Ð°Ð¿ÑÐ¾ÑÑ face detec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286" y="1656469"/>
            <a:ext cx="3196928" cy="240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13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Callout 11"/>
          <p:cNvSpPr/>
          <p:nvPr/>
        </p:nvSpPr>
        <p:spPr>
          <a:xfrm>
            <a:off x="0" y="984200"/>
            <a:ext cx="9144000" cy="3949437"/>
          </a:xfrm>
          <a:prstGeom prst="downArrowCallout">
            <a:avLst>
              <a:gd name="adj1" fmla="val 29004"/>
              <a:gd name="adj2" fmla="val 14502"/>
              <a:gd name="adj3" fmla="val 4994"/>
              <a:gd name="adj4" fmla="val 95006"/>
            </a:avLst>
          </a:pr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2800" dirty="0" smtClean="0"/>
              <a:t>Mode MIX</a:t>
            </a:r>
            <a:endParaRPr lang="en-US" sz="2800" dirty="0"/>
          </a:p>
        </p:txBody>
      </p:sp>
      <p:sp>
        <p:nvSpPr>
          <p:cNvPr id="6" name="Text Placeholder 5"/>
          <p:cNvSpPr>
            <a:spLocks noGrp="1"/>
          </p:cNvSpPr>
          <p:nvPr>
            <p:ph type="body" sz="half" idx="2"/>
          </p:nvPr>
        </p:nvSpPr>
        <p:spPr/>
        <p:txBody>
          <a:bodyPr anchor="ctr"/>
          <a:lstStyle/>
          <a:p>
            <a:r>
              <a:rPr lang="en-US" sz="1800" dirty="0">
                <a:solidFill>
                  <a:schemeClr val="bg1">
                    <a:lumMod val="50000"/>
                  </a:schemeClr>
                </a:solidFill>
              </a:rPr>
              <a:t>The ideal solution for </a:t>
            </a:r>
            <a:r>
              <a:rPr lang="en-US" sz="1800" dirty="0" smtClean="0">
                <a:solidFill>
                  <a:schemeClr val="bg1">
                    <a:lumMod val="50000"/>
                  </a:schemeClr>
                </a:solidFill>
              </a:rPr>
              <a:t>queue</a:t>
            </a:r>
            <a:endParaRPr lang="en-US" sz="1800" dirty="0">
              <a:solidFill>
                <a:schemeClr val="bg1">
                  <a:lumMod val="50000"/>
                </a:schemeClr>
              </a:solidFill>
            </a:endParaRPr>
          </a:p>
        </p:txBody>
      </p:sp>
      <p:sp>
        <p:nvSpPr>
          <p:cNvPr id="27" name="Slide Number Placeholder 26"/>
          <p:cNvSpPr>
            <a:spLocks noGrp="1"/>
          </p:cNvSpPr>
          <p:nvPr>
            <p:ph type="sldNum" sz="quarter" idx="12"/>
          </p:nvPr>
        </p:nvSpPr>
        <p:spPr/>
        <p:txBody>
          <a:bodyPr/>
          <a:lstStyle/>
          <a:p>
            <a:fld id="{C136B7D2-B98C-44FD-8D04-7EC62A564975}" type="slidenum">
              <a:rPr lang="en-US" smtClean="0"/>
              <a:pPr/>
              <a:t>8</a:t>
            </a:fld>
            <a:endParaRPr lang="en-US" dirty="0"/>
          </a:p>
        </p:txBody>
      </p:sp>
      <p:sp>
        <p:nvSpPr>
          <p:cNvPr id="4" name="Rectangle 6"/>
          <p:cNvSpPr>
            <a:spLocks noChangeArrowheads="1"/>
          </p:cNvSpPr>
          <p:nvPr/>
        </p:nvSpPr>
        <p:spPr bwMode="auto">
          <a:xfrm>
            <a:off x="1634043" y="98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8" name="Группа 5"/>
          <p:cNvGrpSpPr>
            <a:grpSpLocks/>
          </p:cNvGrpSpPr>
          <p:nvPr/>
        </p:nvGrpSpPr>
        <p:grpSpPr bwMode="auto">
          <a:xfrm>
            <a:off x="1346008" y="1148193"/>
            <a:ext cx="6423000" cy="3436325"/>
            <a:chOff x="0" y="0"/>
            <a:chExt cx="60483" cy="32512"/>
          </a:xfrm>
        </p:grpSpPr>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l="9138" t="16629" r="45966" b="14000"/>
            <a:stretch>
              <a:fillRect/>
            </a:stretch>
          </p:blipFill>
          <p:spPr bwMode="auto">
            <a:xfrm>
              <a:off x="0" y="0"/>
              <a:ext cx="59340" cy="30937"/>
            </a:xfrm>
            <a:prstGeom prst="rect">
              <a:avLst/>
            </a:prstGeom>
            <a:noFill/>
            <a:extLst>
              <a:ext uri="{909E8E84-426E-40DD-AFC4-6F175D3DCCD1}">
                <a14:hiddenFill xmlns:a14="http://schemas.microsoft.com/office/drawing/2010/main">
                  <a:solidFill>
                    <a:srgbClr val="FFFFFF"/>
                  </a:solidFill>
                </a14:hiddenFill>
              </a:ext>
            </a:extLst>
          </p:spPr>
        </p:pic>
        <p:sp>
          <p:nvSpPr>
            <p:cNvPr id="10" name="Овал 2"/>
            <p:cNvSpPr>
              <a:spLocks noChangeArrowheads="1"/>
            </p:cNvSpPr>
            <p:nvPr/>
          </p:nvSpPr>
          <p:spPr bwMode="auto">
            <a:xfrm>
              <a:off x="30099" y="5238"/>
              <a:ext cx="28575" cy="18669"/>
            </a:xfrm>
            <a:prstGeom prst="ellipse">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11" name="Овал 2"/>
            <p:cNvSpPr>
              <a:spLocks noChangeArrowheads="1"/>
            </p:cNvSpPr>
            <p:nvPr/>
          </p:nvSpPr>
          <p:spPr bwMode="auto">
            <a:xfrm>
              <a:off x="11715" y="23050"/>
              <a:ext cx="48768" cy="9462"/>
            </a:xfrm>
            <a:prstGeom prst="ellipse">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12" name="Овал 2"/>
            <p:cNvSpPr>
              <a:spLocks noChangeArrowheads="1"/>
            </p:cNvSpPr>
            <p:nvPr/>
          </p:nvSpPr>
          <p:spPr bwMode="auto">
            <a:xfrm>
              <a:off x="571" y="381"/>
              <a:ext cx="13392" cy="9461"/>
            </a:xfrm>
            <a:prstGeom prst="ellipse">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ru-RU"/>
            </a:p>
          </p:txBody>
        </p:sp>
      </p:grpSp>
    </p:spTree>
    <p:extLst>
      <p:ext uri="{BB962C8B-B14F-4D97-AF65-F5344CB8AC3E}">
        <p14:creationId xmlns:p14="http://schemas.microsoft.com/office/powerpoint/2010/main" val="2030840561"/>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39510" y="168631"/>
            <a:ext cx="5638800" cy="353524"/>
          </a:xfrm>
        </p:spPr>
        <p:txBody>
          <a:bodyPr/>
          <a:lstStyle/>
          <a:p>
            <a:r>
              <a:rPr lang="en-US" sz="2800" dirty="0" smtClean="0"/>
              <a:t>Learning for using</a:t>
            </a:r>
            <a:endParaRPr lang="ru-RU" sz="2800" dirty="0"/>
          </a:p>
        </p:txBody>
      </p:sp>
      <p:sp>
        <p:nvSpPr>
          <p:cNvPr id="11" name="Текст 10"/>
          <p:cNvSpPr>
            <a:spLocks noGrp="1"/>
          </p:cNvSpPr>
          <p:nvPr>
            <p:ph type="body" sz="half" idx="2"/>
          </p:nvPr>
        </p:nvSpPr>
        <p:spPr>
          <a:xfrm>
            <a:off x="539510" y="585187"/>
            <a:ext cx="4114800" cy="200746"/>
          </a:xfrm>
        </p:spPr>
        <p:txBody>
          <a:bodyPr/>
          <a:lstStyle/>
          <a:p>
            <a:r>
              <a:rPr lang="en-US" sz="1800" dirty="0" smtClean="0">
                <a:solidFill>
                  <a:schemeClr val="bg1">
                    <a:lumMod val="50000"/>
                  </a:schemeClr>
                </a:solidFill>
              </a:rPr>
              <a:t>How to reduce number of mistakes</a:t>
            </a:r>
            <a:r>
              <a:rPr lang="ru-RU" sz="1800" dirty="0" smtClean="0">
                <a:solidFill>
                  <a:schemeClr val="bg1">
                    <a:lumMod val="50000"/>
                  </a:schemeClr>
                </a:solidFill>
              </a:rPr>
              <a:t>?</a:t>
            </a:r>
            <a:endParaRPr lang="en-US" sz="1800" dirty="0">
              <a:solidFill>
                <a:schemeClr val="bg1">
                  <a:lumMod val="50000"/>
                </a:schemeClr>
              </a:solidFill>
            </a:endParaRPr>
          </a:p>
        </p:txBody>
      </p:sp>
      <p:sp>
        <p:nvSpPr>
          <p:cNvPr id="2" name="Номер слайда 1"/>
          <p:cNvSpPr>
            <a:spLocks noGrp="1"/>
          </p:cNvSpPr>
          <p:nvPr>
            <p:ph type="sldNum" sz="quarter" idx="12"/>
          </p:nvPr>
        </p:nvSpPr>
        <p:spPr/>
        <p:txBody>
          <a:bodyPr/>
          <a:lstStyle/>
          <a:p>
            <a:fld id="{C136B7D2-B98C-44FD-8D04-7EC62A564975}" type="slidenum">
              <a:rPr lang="en-US" smtClean="0"/>
              <a:pPr/>
              <a:t>9</a:t>
            </a:fld>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1948077535"/>
              </p:ext>
            </p:extLst>
          </p:nvPr>
        </p:nvGraphicFramePr>
        <p:xfrm>
          <a:off x="539510" y="1073360"/>
          <a:ext cx="8122588" cy="3284208"/>
        </p:xfrm>
        <a:graphic>
          <a:graphicData uri="http://schemas.openxmlformats.org/drawingml/2006/table">
            <a:tbl>
              <a:tblPr firstRow="1" bandRow="1">
                <a:tableStyleId>{B301B821-A1FF-4177-AEE7-76D212191A09}</a:tableStyleId>
              </a:tblPr>
              <a:tblGrid>
                <a:gridCol w="2030647">
                  <a:extLst>
                    <a:ext uri="{9D8B030D-6E8A-4147-A177-3AD203B41FA5}">
                      <a16:colId xmlns:a16="http://schemas.microsoft.com/office/drawing/2014/main" val="1688468140"/>
                    </a:ext>
                  </a:extLst>
                </a:gridCol>
                <a:gridCol w="2030647">
                  <a:extLst>
                    <a:ext uri="{9D8B030D-6E8A-4147-A177-3AD203B41FA5}">
                      <a16:colId xmlns:a16="http://schemas.microsoft.com/office/drawing/2014/main" val="251541380"/>
                    </a:ext>
                  </a:extLst>
                </a:gridCol>
                <a:gridCol w="2030647">
                  <a:extLst>
                    <a:ext uri="{9D8B030D-6E8A-4147-A177-3AD203B41FA5}">
                      <a16:colId xmlns:a16="http://schemas.microsoft.com/office/drawing/2014/main" val="1231884679"/>
                    </a:ext>
                  </a:extLst>
                </a:gridCol>
                <a:gridCol w="2030647">
                  <a:extLst>
                    <a:ext uri="{9D8B030D-6E8A-4147-A177-3AD203B41FA5}">
                      <a16:colId xmlns:a16="http://schemas.microsoft.com/office/drawing/2014/main" val="897346645"/>
                    </a:ext>
                  </a:extLst>
                </a:gridCol>
              </a:tblGrid>
              <a:tr h="797755">
                <a:tc>
                  <a:txBody>
                    <a:bodyPr/>
                    <a:lstStyle/>
                    <a:p>
                      <a:pPr algn="ctr"/>
                      <a:r>
                        <a:rPr lang="en-US" sz="2000" dirty="0" smtClean="0"/>
                        <a:t>You</a:t>
                      </a:r>
                      <a:r>
                        <a:rPr lang="en-US" sz="2000" baseline="0" dirty="0" smtClean="0"/>
                        <a:t> must</a:t>
                      </a:r>
                      <a:endParaRPr lang="ru-RU" sz="2000" dirty="0"/>
                    </a:p>
                  </a:txBody>
                  <a:tcPr anchor="ctr"/>
                </a:tc>
                <a:tc>
                  <a:txBody>
                    <a:bodyPr/>
                    <a:lstStyle/>
                    <a:p>
                      <a:pPr algn="ctr"/>
                      <a:r>
                        <a:rPr lang="en-US" sz="2000" dirty="0" smtClean="0"/>
                        <a:t>VibraImage</a:t>
                      </a:r>
                      <a:endParaRPr lang="ru-RU" sz="2000" baseline="0" dirty="0" smtClean="0"/>
                    </a:p>
                    <a:p>
                      <a:pPr algn="ctr"/>
                      <a:r>
                        <a:rPr lang="en-US" sz="2000" baseline="0" dirty="0" smtClean="0"/>
                        <a:t>PRO</a:t>
                      </a:r>
                      <a:endParaRPr lang="ru-RU" sz="2000" dirty="0"/>
                    </a:p>
                  </a:txBody>
                  <a:tcPr anchor="ctr">
                    <a:lnB w="12700" cap="flat" cmpd="sng" algn="ctr">
                      <a:solidFill>
                        <a:srgbClr val="92D050"/>
                      </a:solidFill>
                      <a:prstDash val="solid"/>
                      <a:round/>
                      <a:headEnd type="none" w="med" len="med"/>
                      <a:tailEnd type="none" w="med" len="med"/>
                    </a:lnB>
                    <a:solidFill>
                      <a:schemeClr val="accent4"/>
                    </a:solidFill>
                  </a:tcPr>
                </a:tc>
                <a:tc>
                  <a:txBody>
                    <a:bodyPr/>
                    <a:lstStyle/>
                    <a:p>
                      <a:pPr algn="ctr"/>
                      <a:r>
                        <a:rPr lang="en-US" sz="2000" dirty="0" smtClean="0"/>
                        <a:t>VibraImage  Medium</a:t>
                      </a:r>
                      <a:endParaRPr lang="ru-RU" sz="2000" dirty="0"/>
                    </a:p>
                  </a:txBody>
                  <a:tcPr anchor="ctr">
                    <a:lnB w="12700" cap="flat" cmpd="sng" algn="ctr">
                      <a:solidFill>
                        <a:srgbClr val="DAA600"/>
                      </a:solidFill>
                      <a:prstDash val="solid"/>
                      <a:round/>
                      <a:headEnd type="none" w="med" len="med"/>
                      <a:tailEnd type="none" w="med" len="med"/>
                    </a:lnB>
                    <a:solidFill>
                      <a:srgbClr val="DAA600"/>
                    </a:solidFill>
                  </a:tcPr>
                </a:tc>
                <a:tc>
                  <a:txBody>
                    <a:bodyPr/>
                    <a:lstStyle/>
                    <a:p>
                      <a:pPr algn="ctr"/>
                      <a:r>
                        <a:rPr lang="en-US" sz="2000" dirty="0" smtClean="0"/>
                        <a:t>VibraImage Light</a:t>
                      </a:r>
                      <a:r>
                        <a:rPr lang="ru-RU" sz="2000" dirty="0" smtClean="0"/>
                        <a:t>,</a:t>
                      </a:r>
                      <a:r>
                        <a:rPr lang="ru-RU" sz="2000" baseline="0" dirty="0" smtClean="0"/>
                        <a:t> </a:t>
                      </a:r>
                      <a:r>
                        <a:rPr lang="en-US" sz="2000" baseline="0" dirty="0" smtClean="0"/>
                        <a:t>Mobile</a:t>
                      </a:r>
                      <a:endParaRPr lang="ru-RU" sz="2000" dirty="0"/>
                    </a:p>
                  </a:txBody>
                  <a:tcPr anchor="ctr">
                    <a:lnB w="12700" cap="flat" cmpd="sng" algn="ctr">
                      <a:solidFill>
                        <a:srgbClr val="EE3C2E"/>
                      </a:solidFill>
                      <a:prstDash val="solid"/>
                      <a:round/>
                      <a:headEnd type="none" w="med" len="med"/>
                      <a:tailEnd type="none" w="med" len="med"/>
                    </a:lnB>
                    <a:solidFill>
                      <a:srgbClr val="EE3C2E"/>
                    </a:solidFill>
                  </a:tcPr>
                </a:tc>
                <a:extLst>
                  <a:ext uri="{0D108BD9-81ED-4DB2-BD59-A6C34878D82A}">
                    <a16:rowId xmlns:a16="http://schemas.microsoft.com/office/drawing/2014/main" val="590215924"/>
                  </a:ext>
                </a:extLst>
              </a:tr>
              <a:tr h="1099053">
                <a:tc>
                  <a:txBody>
                    <a:bodyPr/>
                    <a:lstStyle/>
                    <a:p>
                      <a:pPr algn="ctr"/>
                      <a:r>
                        <a:rPr lang="en-US" sz="2000" dirty="0" smtClean="0"/>
                        <a:t>Complete</a:t>
                      </a:r>
                      <a:r>
                        <a:rPr lang="en-US" sz="2000" baseline="0" dirty="0" smtClean="0"/>
                        <a:t> educational course</a:t>
                      </a:r>
                      <a:endParaRPr lang="ru-RU" sz="2000" dirty="0"/>
                    </a:p>
                  </a:txBody>
                  <a:tcPr anchor="ctr">
                    <a:solidFill>
                      <a:srgbClr val="E7EAED"/>
                    </a:solidFill>
                  </a:tcPr>
                </a:tc>
                <a:tc>
                  <a:txBody>
                    <a:bodyPr/>
                    <a:lstStyle/>
                    <a:p>
                      <a:pPr algn="ctr"/>
                      <a:r>
                        <a:rPr lang="ru-RU" sz="5400" dirty="0" smtClean="0">
                          <a:sym typeface="Webdings" panose="05030102010509060703" pitchFamily="18" charset="2"/>
                        </a:rPr>
                        <a:t></a:t>
                      </a:r>
                      <a:endParaRPr lang="ru-RU" sz="5400" dirty="0"/>
                    </a:p>
                  </a:txBody>
                  <a:tcPr anchor="ct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5E6A4"/>
                    </a:solidFill>
                  </a:tcPr>
                </a:tc>
                <a:tc>
                  <a:txBody>
                    <a:bodyPr/>
                    <a:lstStyle/>
                    <a:p>
                      <a:pPr algn="ctr"/>
                      <a:endParaRPr lang="ru-RU" sz="2000" dirty="0"/>
                    </a:p>
                  </a:txBody>
                  <a:tcPr anchor="ctr">
                    <a:lnT w="12700" cap="flat" cmpd="sng" algn="ctr">
                      <a:solidFill>
                        <a:srgbClr val="DAA600"/>
                      </a:solidFill>
                      <a:prstDash val="solid"/>
                      <a:round/>
                      <a:headEnd type="none" w="med" len="med"/>
                      <a:tailEnd type="none" w="med" len="med"/>
                    </a:lnT>
                    <a:lnB w="12700" cap="flat" cmpd="sng" algn="ctr">
                      <a:solidFill>
                        <a:srgbClr val="DAA600"/>
                      </a:solidFill>
                      <a:prstDash val="solid"/>
                      <a:round/>
                      <a:headEnd type="none" w="med" len="med"/>
                      <a:tailEnd type="none" w="med" len="med"/>
                    </a:lnB>
                    <a:solidFill>
                      <a:schemeClr val="accent2">
                        <a:lumMod val="40000"/>
                        <a:lumOff val="60000"/>
                      </a:schemeClr>
                    </a:solidFill>
                  </a:tcPr>
                </a:tc>
                <a:tc>
                  <a:txBody>
                    <a:bodyPr/>
                    <a:lstStyle/>
                    <a:p>
                      <a:pPr algn="ctr"/>
                      <a:endParaRPr lang="ru-RU" sz="2000" dirty="0"/>
                    </a:p>
                  </a:txBody>
                  <a:tcPr anchor="ctr">
                    <a:lnT w="12700" cap="flat" cmpd="sng" algn="ctr">
                      <a:solidFill>
                        <a:srgbClr val="EE3C2E"/>
                      </a:solidFill>
                      <a:prstDash val="solid"/>
                      <a:round/>
                      <a:headEnd type="none" w="med" len="med"/>
                      <a:tailEnd type="none" w="med" len="med"/>
                    </a:lnT>
                    <a:lnB w="12700" cap="flat" cmpd="sng" algn="ctr">
                      <a:solidFill>
                        <a:srgbClr val="EE3C2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57314704"/>
                  </a:ext>
                </a:extLst>
              </a:tr>
              <a:tr h="1387400">
                <a:tc>
                  <a:txBody>
                    <a:bodyPr/>
                    <a:lstStyle/>
                    <a:p>
                      <a:pPr algn="ctr"/>
                      <a:r>
                        <a:rPr lang="en-US" sz="2000" dirty="0" smtClean="0"/>
                        <a:t>Study </a:t>
                      </a:r>
                    </a:p>
                    <a:p>
                      <a:pPr algn="ctr"/>
                      <a:r>
                        <a:rPr lang="en-US" sz="2000" dirty="0" smtClean="0"/>
                        <a:t>the</a:t>
                      </a:r>
                      <a:r>
                        <a:rPr lang="en-US" sz="2000" baseline="0" dirty="0" smtClean="0"/>
                        <a:t> </a:t>
                      </a:r>
                      <a:r>
                        <a:rPr lang="en-US" sz="2000" dirty="0" smtClean="0"/>
                        <a:t>manual</a:t>
                      </a:r>
                      <a:endParaRPr lang="ru-RU" sz="2000" dirty="0"/>
                    </a:p>
                  </a:txBody>
                  <a:tcPr anchor="ctr">
                    <a:solidFill>
                      <a:srgbClr val="F8F9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0" i="0" u="none" strike="noStrike" kern="1200" cap="none" spc="0" normalizeH="0" baseline="0" noProof="0" dirty="0" smtClean="0">
                          <a:ln>
                            <a:noFill/>
                          </a:ln>
                          <a:solidFill>
                            <a:prstClr val="black"/>
                          </a:solidFill>
                          <a:effectLst/>
                          <a:uLnTx/>
                          <a:uFillTx/>
                          <a:latin typeface="+mn-lt"/>
                          <a:ea typeface="+mn-ea"/>
                          <a:cs typeface="+mn-cs"/>
                          <a:sym typeface="Webdings" panose="05030102010509060703" pitchFamily="18" charset="2"/>
                        </a:rPr>
                        <a:t></a:t>
                      </a:r>
                      <a:endParaRPr kumimoji="0" lang="ru-RU" sz="5400" b="0" i="0" u="none" strike="noStrike" kern="1200" cap="none" spc="0" normalizeH="0" baseline="0" noProof="0" dirty="0" smtClean="0">
                        <a:ln>
                          <a:noFill/>
                        </a:ln>
                        <a:solidFill>
                          <a:prstClr val="black"/>
                        </a:solidFill>
                        <a:effectLst/>
                        <a:uLnTx/>
                        <a:uFillTx/>
                        <a:latin typeface="+mn-lt"/>
                        <a:ea typeface="+mn-ea"/>
                        <a:cs typeface="+mn-cs"/>
                      </a:endParaRPr>
                    </a:p>
                    <a:p>
                      <a:pPr algn="ctr"/>
                      <a:endParaRPr lang="ru-RU" sz="2000" dirty="0"/>
                    </a:p>
                  </a:txBody>
                  <a:tcPr anchor="ctr">
                    <a:lnT w="12700" cap="flat" cmpd="sng" algn="ctr">
                      <a:solidFill>
                        <a:srgbClr val="92D050"/>
                      </a:solidFill>
                      <a:prstDash val="solid"/>
                      <a:round/>
                      <a:headEnd type="none" w="med" len="med"/>
                      <a:tailEnd type="none" w="med" len="med"/>
                    </a:lnT>
                    <a:solidFill>
                      <a:srgbClr val="DCF1C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0" i="0" u="none" strike="noStrike" kern="1200" cap="none" spc="0" normalizeH="0" baseline="0" noProof="0" dirty="0" smtClean="0">
                          <a:ln>
                            <a:noFill/>
                          </a:ln>
                          <a:solidFill>
                            <a:prstClr val="black"/>
                          </a:solidFill>
                          <a:effectLst/>
                          <a:uLnTx/>
                          <a:uFillTx/>
                          <a:latin typeface="+mn-lt"/>
                          <a:ea typeface="+mn-ea"/>
                          <a:cs typeface="+mn-cs"/>
                          <a:sym typeface="Webdings" panose="05030102010509060703" pitchFamily="18" charset="2"/>
                        </a:rPr>
                        <a:t></a:t>
                      </a:r>
                      <a:endParaRPr kumimoji="0" lang="ru-RU" sz="5400" b="0" i="0" u="none" strike="noStrike" kern="1200" cap="none" spc="0" normalizeH="0" baseline="0" noProof="0" dirty="0" smtClean="0">
                        <a:ln>
                          <a:noFill/>
                        </a:ln>
                        <a:solidFill>
                          <a:prstClr val="black"/>
                        </a:solidFill>
                        <a:effectLst/>
                        <a:uLnTx/>
                        <a:uFillTx/>
                        <a:latin typeface="+mn-lt"/>
                        <a:ea typeface="+mn-ea"/>
                        <a:cs typeface="+mn-cs"/>
                      </a:endParaRPr>
                    </a:p>
                    <a:p>
                      <a:pPr algn="ctr"/>
                      <a:endParaRPr lang="ru-RU" sz="2000" dirty="0"/>
                    </a:p>
                  </a:txBody>
                  <a:tcPr anchor="ctr">
                    <a:lnT w="12700" cap="flat" cmpd="sng" algn="ctr">
                      <a:solidFill>
                        <a:srgbClr val="DAA600"/>
                      </a:solidFill>
                      <a:prstDash val="solid"/>
                      <a:round/>
                      <a:headEnd type="none" w="med" len="med"/>
                      <a:tailEnd type="none" w="med" len="med"/>
                    </a:lnT>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0" i="0" u="none" strike="noStrike" kern="1200" cap="none" spc="0" normalizeH="0" baseline="0" noProof="0" dirty="0" smtClean="0">
                          <a:ln>
                            <a:noFill/>
                          </a:ln>
                          <a:solidFill>
                            <a:prstClr val="black"/>
                          </a:solidFill>
                          <a:effectLst/>
                          <a:uLnTx/>
                          <a:uFillTx/>
                          <a:latin typeface="+mn-lt"/>
                          <a:ea typeface="+mn-ea"/>
                          <a:cs typeface="+mn-cs"/>
                          <a:sym typeface="Webdings" panose="05030102010509060703" pitchFamily="18" charset="2"/>
                        </a:rPr>
                        <a:t></a:t>
                      </a:r>
                      <a:endParaRPr kumimoji="0" lang="ru-RU" sz="5400" b="0" i="0" u="none" strike="noStrike" kern="1200" cap="none" spc="0" normalizeH="0" baseline="0" noProof="0" dirty="0" smtClean="0">
                        <a:ln>
                          <a:noFill/>
                        </a:ln>
                        <a:solidFill>
                          <a:prstClr val="black"/>
                        </a:solidFill>
                        <a:effectLst/>
                        <a:uLnTx/>
                        <a:uFillTx/>
                        <a:latin typeface="+mn-lt"/>
                        <a:ea typeface="+mn-ea"/>
                        <a:cs typeface="+mn-cs"/>
                      </a:endParaRPr>
                    </a:p>
                    <a:p>
                      <a:pPr algn="ctr"/>
                      <a:endParaRPr lang="ru-RU" sz="2000" dirty="0"/>
                    </a:p>
                  </a:txBody>
                  <a:tcPr anchor="ctr">
                    <a:lnT w="12700" cap="flat" cmpd="sng" algn="ctr">
                      <a:solidFill>
                        <a:srgbClr val="EE3C2E"/>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391065729"/>
                  </a:ext>
                </a:extLst>
              </a:tr>
            </a:tbl>
          </a:graphicData>
        </a:graphic>
      </p:graphicFrame>
    </p:spTree>
    <p:extLst>
      <p:ext uri="{BB962C8B-B14F-4D97-AF65-F5344CB8AC3E}">
        <p14:creationId xmlns:p14="http://schemas.microsoft.com/office/powerpoint/2010/main" val="35866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Другая 1">
      <a:dk1>
        <a:srgbClr val="0C0C0C"/>
      </a:dk1>
      <a:lt1>
        <a:srgbClr val="FFFFFF"/>
      </a:lt1>
      <a:dk2>
        <a:srgbClr val="000000"/>
      </a:dk2>
      <a:lt2>
        <a:srgbClr val="FFFFFF"/>
      </a:lt2>
      <a:accent1>
        <a:srgbClr val="006387"/>
      </a:accent1>
      <a:accent2>
        <a:srgbClr val="DAA600"/>
      </a:accent2>
      <a:accent3>
        <a:srgbClr val="EE3C2E"/>
      </a:accent3>
      <a:accent4>
        <a:srgbClr val="92D050"/>
      </a:accent4>
      <a:accent5>
        <a:srgbClr val="40AFFF"/>
      </a:accent5>
      <a:accent6>
        <a:srgbClr val="8238BA"/>
      </a:accent6>
      <a:hlink>
        <a:srgbClr val="0066CC"/>
      </a:hlink>
      <a:folHlink>
        <a:srgbClr val="29B5E5"/>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32291</TotalTime>
  <Words>2248</Words>
  <Application>Microsoft Office PowerPoint</Application>
  <PresentationFormat>Экран (16:9)</PresentationFormat>
  <Paragraphs>265</Paragraphs>
  <Slides>19</Slides>
  <Notes>19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Book Antiqua</vt:lpstr>
      <vt:lpstr>Calibri</vt:lpstr>
      <vt:lpstr>FontAwesome</vt:lpstr>
      <vt:lpstr>Times New Roman</vt:lpstr>
      <vt:lpstr>Webdings</vt:lpstr>
      <vt:lpstr>1_Custom Design</vt:lpstr>
      <vt:lpstr>Презентация PowerPoint</vt:lpstr>
      <vt:lpstr>VibraImage WORLD</vt:lpstr>
      <vt:lpstr>Typical mistakes</vt:lpstr>
      <vt:lpstr>Error 1 </vt:lpstr>
      <vt:lpstr>Error 2 </vt:lpstr>
      <vt:lpstr>Error 3 </vt:lpstr>
      <vt:lpstr>Mistakes in the MACRO mode</vt:lpstr>
      <vt:lpstr>Mode MIX</vt:lpstr>
      <vt:lpstr>Learning for using</vt:lpstr>
      <vt:lpstr>VibraImage manual’s structure</vt:lpstr>
      <vt:lpstr>Part 1</vt:lpstr>
      <vt:lpstr>Part 1</vt:lpstr>
      <vt:lpstr>Part 1</vt:lpstr>
      <vt:lpstr>Part 2</vt:lpstr>
      <vt:lpstr>Part 3</vt:lpstr>
      <vt:lpstr>Part 4</vt:lpstr>
      <vt:lpstr>Part 5</vt:lpstr>
      <vt:lpstr>Презентация PowerPoint</vt:lpstr>
      <vt:lpstr>Thanks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Пользователь Windows</cp:lastModifiedBy>
  <cp:revision>7497</cp:revision>
  <cp:lastPrinted>2018-06-27T15:59:39Z</cp:lastPrinted>
  <dcterms:created xsi:type="dcterms:W3CDTF">2014-09-03T19:30:44Z</dcterms:created>
  <dcterms:modified xsi:type="dcterms:W3CDTF">2018-06-28T21:06:13Z</dcterms:modified>
</cp:coreProperties>
</file>